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1" r:id="rId3"/>
    <p:sldId id="269" r:id="rId4"/>
    <p:sldId id="258" r:id="rId5"/>
    <p:sldId id="277" r:id="rId6"/>
    <p:sldId id="272" r:id="rId7"/>
    <p:sldId id="273" r:id="rId8"/>
    <p:sldId id="264" r:id="rId9"/>
    <p:sldId id="274" r:id="rId10"/>
    <p:sldId id="283" r:id="rId11"/>
    <p:sldId id="279" r:id="rId12"/>
    <p:sldId id="278"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78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76"/>
  </p:normalViewPr>
  <p:slideViewPr>
    <p:cSldViewPr snapToGrid="0">
      <p:cViewPr varScale="1">
        <p:scale>
          <a:sx n="112" d="100"/>
          <a:sy n="112" d="100"/>
        </p:scale>
        <p:origin x="11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AB23DF-938B-4E0A-A932-E1276A1E24C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33443A62-C5F6-433B-9A83-D025CADF5B9B}">
      <dgm:prSet phldrT="[Text]" custT="1"/>
      <dgm:spPr>
        <a:solidFill>
          <a:srgbClr val="7030A0"/>
        </a:solidFill>
      </dgm:spPr>
      <dgm:t>
        <a:bodyPr/>
        <a:lstStyle/>
        <a:p>
          <a:r>
            <a:rPr lang="en-US" sz="800" dirty="0">
              <a:solidFill>
                <a:schemeClr val="bg1"/>
              </a:solidFill>
            </a:rPr>
            <a:t>Commodity Future Trading Commission (CFTC)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B7ABCCB-4186-4B9E-9668-367DE5562906}" type="parTrans" cxnId="{F6213F01-B9F0-446F-AF34-BDEBFC030BAD}">
      <dgm:prSet/>
      <dgm:spPr/>
      <dgm:t>
        <a:bodyPr/>
        <a:lstStyle/>
        <a:p>
          <a:endParaRPr lang="en-US"/>
        </a:p>
      </dgm:t>
    </dgm:pt>
    <dgm:pt modelId="{07CC9871-C1F7-4CE7-AFC5-C31DD2074838}" type="sibTrans" cxnId="{F6213F01-B9F0-446F-AF34-BDEBFC030BAD}">
      <dgm:prSet/>
      <dgm:spPr>
        <a:solidFill>
          <a:srgbClr val="002060"/>
        </a:solidFill>
      </dgm:spPr>
      <dgm:t>
        <a:bodyPr/>
        <a:lstStyle/>
        <a:p>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B4E8C3B-E7CA-4541-B9AE-D83A7331DB7F}">
      <dgm:prSet phldrT="[Text]" custT="1"/>
      <dgm:spPr>
        <a:solidFill>
          <a:srgbClr val="7030A0"/>
        </a:solidFill>
      </dgm:spPr>
      <dgm:t>
        <a:bodyPr/>
        <a:lstStyle/>
        <a:p>
          <a:r>
            <a:rPr lang="en-US" sz="800" dirty="0">
              <a:solidFill>
                <a:schemeClr val="bg1"/>
              </a:solidFill>
            </a:rPr>
            <a:t>Consumer Product Safety Commission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8F57305-A2C1-4D08-93F1-88EC45E956BD}" type="parTrans" cxnId="{81D4D245-44E6-4629-8A6D-7B511FB9A5F8}">
      <dgm:prSet/>
      <dgm:spPr/>
      <dgm:t>
        <a:bodyPr/>
        <a:lstStyle/>
        <a:p>
          <a:endParaRPr lang="en-US"/>
        </a:p>
      </dgm:t>
    </dgm:pt>
    <dgm:pt modelId="{492AB2E4-282A-44B8-B85A-7C912DCCDDCF}" type="sibTrans" cxnId="{81D4D245-44E6-4629-8A6D-7B511FB9A5F8}">
      <dgm:prSet/>
      <dgm:spPr>
        <a:solidFill>
          <a:srgbClr val="002060"/>
        </a:solidFill>
      </dgm:spPr>
      <dgm:t>
        <a:bodyPr/>
        <a:lstStyle/>
        <a:p>
          <a:r>
            <a:rPr lang="en-US" dirty="0"/>
            <a:t>Scientific Articles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A7CFE3A-E049-4B4B-A6DA-D18CA24CF6BC}">
      <dgm:prSet phldrT="[Text]" custT="1"/>
      <dgm:spPr>
        <a:solidFill>
          <a:srgbClr val="7030A0"/>
        </a:solidFill>
      </dgm:spPr>
      <dgm:t>
        <a:bodyPr/>
        <a:lstStyle/>
        <a:p>
          <a:r>
            <a:rPr lang="en-US" sz="800" dirty="0">
              <a:solidFill>
                <a:schemeClr val="bg1"/>
              </a:solidFill>
            </a:rPr>
            <a:t>Drug Enforcement Administration (DEA)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66DCB27-BE10-4B1B-BC64-D871ED270DC2}" type="parTrans" cxnId="{10D38B88-3A45-4396-B66C-01221EEAD72F}">
      <dgm:prSet/>
      <dgm:spPr/>
      <dgm:t>
        <a:bodyPr/>
        <a:lstStyle/>
        <a:p>
          <a:endParaRPr lang="en-US"/>
        </a:p>
      </dgm:t>
    </dgm:pt>
    <dgm:pt modelId="{F146D54C-CC24-4873-B950-B8100E6BA12D}" type="sibTrans" cxnId="{10D38B88-3A45-4396-B66C-01221EEAD72F}">
      <dgm:prSet/>
      <dgm:spPr>
        <a:solidFill>
          <a:srgbClr val="002060"/>
        </a:solidFill>
      </dgm:spPr>
      <dgm:t>
        <a:bodyPr/>
        <a:lstStyle/>
        <a:p>
          <a:r>
            <a:rPr lang="en-US" dirty="0"/>
            <a:t>MS Thesis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5C7FA89-A99D-4741-AA4D-2C1E1AD29EC7}">
      <dgm:prSet phldrT="[Text]" custT="1"/>
      <dgm:spPr>
        <a:solidFill>
          <a:srgbClr val="7030A0"/>
        </a:solidFill>
      </dgm:spPr>
      <dgm:t>
        <a:bodyPr/>
        <a:lstStyle/>
        <a:p>
          <a:r>
            <a:rPr lang="en-US" sz="800" dirty="0">
              <a:solidFill>
                <a:schemeClr val="bg1"/>
              </a:solidFill>
            </a:rPr>
            <a:t>Environmental Protection Agency (EPA)</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AF067D1-108E-4F45-ADC3-D2CC65E6149F}" type="parTrans" cxnId="{1F3CCFE5-12C0-4ED3-BCE4-3E49CD57F6BC}">
      <dgm:prSet/>
      <dgm:spPr/>
      <dgm:t>
        <a:bodyPr/>
        <a:lstStyle/>
        <a:p>
          <a:endParaRPr lang="en-US"/>
        </a:p>
      </dgm:t>
    </dgm:pt>
    <dgm:pt modelId="{03BFB994-C04D-4657-80B9-1CB027E86DC9}" type="sibTrans" cxnId="{1F3CCFE5-12C0-4ED3-BCE4-3E49CD57F6BC}">
      <dgm:prSet/>
      <dgm:spPr>
        <a:solidFill>
          <a:schemeClr val="accent1">
            <a:lumMod val="50000"/>
          </a:schemeClr>
        </a:solidFill>
      </dgm:spPr>
      <dgm:t>
        <a:bodyPr/>
        <a:lstStyle/>
        <a:p>
          <a:r>
            <a:rPr lang="en-US" dirty="0"/>
            <a:t>PhD Thesis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CEE6770-3ECA-4041-877B-475D90914B19}">
      <dgm:prSet phldrT="[Text]" custT="1"/>
      <dgm:spPr>
        <a:solidFill>
          <a:srgbClr val="7030A0"/>
        </a:solidFill>
      </dgm:spPr>
      <dgm:t>
        <a:bodyPr/>
        <a:lstStyle/>
        <a:p>
          <a:r>
            <a:rPr lang="en-US" sz="800" dirty="0">
              <a:solidFill>
                <a:schemeClr val="bg1"/>
              </a:solidFill>
            </a:rPr>
            <a:t>Federal Energy Regulatory Commission (FERC)</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D9B4A16-1935-4CE3-BD3C-C087837135A9}" type="parTrans" cxnId="{87856FF0-80C1-4AE9-9A12-9F27A32AB530}">
      <dgm:prSet/>
      <dgm:spPr/>
      <dgm:t>
        <a:bodyPr/>
        <a:lstStyle/>
        <a:p>
          <a:endParaRPr lang="en-US"/>
        </a:p>
      </dgm:t>
    </dgm:pt>
    <dgm:pt modelId="{675678FD-8181-4B87-878D-E22C2393B713}" type="sibTrans" cxnId="{87856FF0-80C1-4AE9-9A12-9F27A32AB530}">
      <dgm:prSet/>
      <dgm:spPr>
        <a:solidFill>
          <a:srgbClr val="002060"/>
        </a:solidFill>
      </dgm:spPr>
      <dgm:t>
        <a:bodyPr/>
        <a:lstStyle/>
        <a:p>
          <a:r>
            <a:rPr lang="en-US" dirty="0"/>
            <a:t>Senior Projects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956D9B2-C316-4FFD-B29F-DF85698C6D0E}">
      <dgm:prSet phldrT="[Text]" custT="1"/>
      <dgm:spPr>
        <a:solidFill>
          <a:srgbClr val="7030A0"/>
        </a:solidFill>
      </dgm:spPr>
      <dgm:t>
        <a:bodyPr/>
        <a:lstStyle/>
        <a:p>
          <a:r>
            <a:rPr lang="en-US" sz="800" dirty="0">
              <a:solidFill>
                <a:schemeClr val="bg1"/>
              </a:solidFill>
            </a:rPr>
            <a:t>Food and Drug Administration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B72F346-3293-444B-BEAF-D409FF884745}" type="parTrans" cxnId="{F6E82A3F-8FC8-4734-83BC-3D91597765F6}">
      <dgm:prSet/>
      <dgm:spPr/>
      <dgm:t>
        <a:bodyPr/>
        <a:lstStyle/>
        <a:p>
          <a:endParaRPr lang="en-US"/>
        </a:p>
      </dgm:t>
    </dgm:pt>
    <dgm:pt modelId="{FE29E6CE-02F4-4052-936F-5E7027A9C3DE}" type="sibTrans" cxnId="{F6E82A3F-8FC8-4734-83BC-3D91597765F6}">
      <dgm:prSet/>
      <dgm:spPr>
        <a:solidFill>
          <a:srgbClr val="002060"/>
        </a:solidFill>
      </dgm:spPr>
      <dgm:t>
        <a:bodyPr/>
        <a:lstStyle/>
        <a:p>
          <a:r>
            <a:rPr lang="en-US" dirty="0"/>
            <a:t>Literature Abstracts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BE08D45-F5AC-4C07-9AA8-98A18126AE25}">
      <dgm:prSet phldrT="[Text]" custT="1"/>
      <dgm:spPr>
        <a:solidFill>
          <a:srgbClr val="7030A0"/>
        </a:solidFill>
      </dgm:spPr>
      <dgm:t>
        <a:bodyPr/>
        <a:lstStyle/>
        <a:p>
          <a:r>
            <a:rPr lang="en-US" sz="800" dirty="0">
              <a:solidFill>
                <a:schemeClr val="bg1"/>
              </a:solidFill>
            </a:rPr>
            <a:t>United States Nuclear Regulatory Commission (NRC)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38060EE-CBCC-476E-98D6-842F5D40AF3B}" type="parTrans" cxnId="{0E2A9872-CCF9-4827-A44F-8F26866602CD}">
      <dgm:prSet/>
      <dgm:spPr/>
      <dgm:t>
        <a:bodyPr/>
        <a:lstStyle/>
        <a:p>
          <a:endParaRPr lang="en-US"/>
        </a:p>
      </dgm:t>
    </dgm:pt>
    <dgm:pt modelId="{CCB8F743-717B-40E3-866D-B1BA6B76D26E}" type="sibTrans" cxnId="{0E2A9872-CCF9-4827-A44F-8F26866602CD}">
      <dgm:prSet/>
      <dgm:spPr>
        <a:solidFill>
          <a:srgbClr val="002060"/>
        </a:solidFill>
      </dgm:spPr>
      <dgm:t>
        <a:bodyPr/>
        <a:lstStyle/>
        <a:p>
          <a:r>
            <a:rPr lang="en-US" dirty="0"/>
            <a:t>Conference Abstracts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13946F0-A4E7-4353-A022-01AA7E306FCF}">
      <dgm:prSet custT="1"/>
      <dgm:spPr>
        <a:solidFill>
          <a:srgbClr val="002060"/>
        </a:solidFill>
      </dgm:spPr>
      <dgm:t>
        <a:bodyPr/>
        <a:lstStyle/>
        <a:p>
          <a:r>
            <a:rPr lang="en-US" sz="1050" dirty="0"/>
            <a:t>Proposals</a:t>
          </a:r>
          <a:r>
            <a:rPr lang="en-US" sz="700" dirty="0"/>
            <a:t>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BB487BA-75BB-44E6-8FBC-55D156C8B64B}" type="parTrans" cxnId="{6E0173FB-29C0-45DE-B2F0-46D39B0460FC}">
      <dgm:prSet/>
      <dgm:spPr/>
      <dgm:t>
        <a:bodyPr/>
        <a:lstStyle/>
        <a:p>
          <a:endParaRPr lang="en-US"/>
        </a:p>
      </dgm:t>
    </dgm:pt>
    <dgm:pt modelId="{56CD5868-9FB1-497C-93EB-B26DEBE3D9C5}" type="sibTrans" cxnId="{6E0173FB-29C0-45DE-B2F0-46D39B0460FC}">
      <dgm:prSet/>
      <dgm:spPr>
        <a:solidFill>
          <a:srgbClr val="002060"/>
        </a:solidFill>
      </dgm:spPr>
      <dgm:t>
        <a:bodyPr/>
        <a:lstStyle/>
        <a:p>
          <a:r>
            <a:rPr lang="en-US" dirty="0"/>
            <a:t>Conference Posters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FE1AF5E-9709-4952-9127-877119DC99E5}">
      <dgm:prSet custT="1"/>
      <dgm:spPr>
        <a:solidFill>
          <a:srgbClr val="002060"/>
        </a:solidFill>
      </dgm:spPr>
      <dgm:t>
        <a:bodyPr/>
        <a:lstStyle/>
        <a:p>
          <a:r>
            <a:rPr lang="en-US" sz="900" dirty="0"/>
            <a:t>Applications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F2E78CB-291F-4B76-859C-E6C48873D065}" type="parTrans" cxnId="{2DA72CCE-6B1B-4430-8B21-4168D7FAFBA5}">
      <dgm:prSet/>
      <dgm:spPr/>
      <dgm:t>
        <a:bodyPr/>
        <a:lstStyle/>
        <a:p>
          <a:endParaRPr lang="en-US"/>
        </a:p>
      </dgm:t>
    </dgm:pt>
    <dgm:pt modelId="{93B72366-40A6-493D-89A6-57875EBAC1F5}" type="sibTrans" cxnId="{2DA72CCE-6B1B-4430-8B21-4168D7FAFBA5}">
      <dgm:prSet/>
      <dgm:spPr>
        <a:solidFill>
          <a:srgbClr val="002060"/>
        </a:solidFill>
      </dgm:spPr>
      <dgm:t>
        <a:bodyPr/>
        <a:lstStyle/>
        <a:p>
          <a:endParaRPr lang="en-US"/>
        </a:p>
      </dgm:t>
    </dgm:pt>
    <dgm:pt modelId="{95BDAE05-8131-4C21-ABE6-4C415FD5FA57}" type="pres">
      <dgm:prSet presAssocID="{91AB23DF-938B-4E0A-A932-E1276A1E24CC}" presName="Name0" presStyleCnt="0">
        <dgm:presLayoutVars>
          <dgm:chMax/>
          <dgm:chPref/>
          <dgm:dir/>
          <dgm:animLvl val="lvl"/>
        </dgm:presLayoutVars>
      </dgm:prSet>
      <dgm:spPr/>
    </dgm:pt>
    <dgm:pt modelId="{1B1221EF-75F2-4A37-94FA-7EF3FEC78FA9}" type="pres">
      <dgm:prSet presAssocID="{33443A62-C5F6-433B-9A83-D025CADF5B9B}" presName="composite" presStyleCnt="0"/>
      <dgm:spPr/>
    </dgm:pt>
    <dgm:pt modelId="{8A1FB98B-82E1-4423-83EE-23443389F5D5}" type="pres">
      <dgm:prSet presAssocID="{33443A62-C5F6-433B-9A83-D025CADF5B9B}" presName="Parent1" presStyleLbl="node1" presStyleIdx="0" presStyleCnt="18" custLinFactX="100000" custLinFactNeighborX="102941" custLinFactNeighborY="55065">
        <dgm:presLayoutVars>
          <dgm:chMax val="1"/>
          <dgm:chPref val="1"/>
          <dgm:bulletEnabled val="1"/>
        </dgm:presLayoutVars>
      </dgm:prSet>
      <dgm:spPr/>
    </dgm:pt>
    <dgm:pt modelId="{6D6BBC46-0074-4B98-971E-85B131325D07}" type="pres">
      <dgm:prSet presAssocID="{33443A62-C5F6-433B-9A83-D025CADF5B9B}" presName="Childtext1" presStyleLbl="revTx" presStyleIdx="0" presStyleCnt="9">
        <dgm:presLayoutVars>
          <dgm:chMax val="0"/>
          <dgm:chPref val="0"/>
          <dgm:bulletEnabled val="1"/>
        </dgm:presLayoutVars>
      </dgm:prSet>
      <dgm:spPr/>
    </dgm:pt>
    <dgm:pt modelId="{DB0B096F-5769-421F-A170-E32B867758EB}" type="pres">
      <dgm:prSet presAssocID="{33443A62-C5F6-433B-9A83-D025CADF5B9B}" presName="BalanceSpacing" presStyleCnt="0"/>
      <dgm:spPr/>
    </dgm:pt>
    <dgm:pt modelId="{4D942645-5CEE-4C42-BB7A-A66534052D37}" type="pres">
      <dgm:prSet presAssocID="{33443A62-C5F6-433B-9A83-D025CADF5B9B}" presName="BalanceSpacing1" presStyleCnt="0"/>
      <dgm:spPr/>
    </dgm:pt>
    <dgm:pt modelId="{41FFE645-1245-4906-B0D5-FDCE6D31D602}" type="pres">
      <dgm:prSet presAssocID="{07CC9871-C1F7-4CE7-AFC5-C31DD2074838}" presName="Accent1Text" presStyleLbl="node1" presStyleIdx="1" presStyleCnt="18" custLinFactX="294956" custLinFactY="100000" custLinFactNeighborX="300000" custLinFactNeighborY="198648"/>
      <dgm:spPr/>
    </dgm:pt>
    <dgm:pt modelId="{0B5EA846-051C-4801-912B-5F47C61DA949}" type="pres">
      <dgm:prSet presAssocID="{07CC9871-C1F7-4CE7-AFC5-C31DD2074838}" presName="spaceBetweenRectangles" presStyleCnt="0"/>
      <dgm:spPr/>
    </dgm:pt>
    <dgm:pt modelId="{BB5B225B-8B6B-4597-B1FC-43D8E3B6411E}" type="pres">
      <dgm:prSet presAssocID="{2B4E8C3B-E7CA-4541-B9AE-D83A7331DB7F}" presName="composite" presStyleCnt="0"/>
      <dgm:spPr/>
    </dgm:pt>
    <dgm:pt modelId="{3A7760C1-DFA2-4559-A2BE-2863CCE2AAD5}" type="pres">
      <dgm:prSet presAssocID="{2B4E8C3B-E7CA-4541-B9AE-D83A7331DB7F}" presName="Parent1" presStyleLbl="node1" presStyleIdx="2" presStyleCnt="18" custLinFactX="118477" custLinFactNeighborX="200000" custLinFactNeighborY="53317">
        <dgm:presLayoutVars>
          <dgm:chMax val="1"/>
          <dgm:chPref val="1"/>
          <dgm:bulletEnabled val="1"/>
        </dgm:presLayoutVars>
      </dgm:prSet>
      <dgm:spPr/>
    </dgm:pt>
    <dgm:pt modelId="{F6FF73DE-3B1F-461A-A832-D582888E62CF}" type="pres">
      <dgm:prSet presAssocID="{2B4E8C3B-E7CA-4541-B9AE-D83A7331DB7F}" presName="Childtext1" presStyleLbl="revTx" presStyleIdx="1" presStyleCnt="9">
        <dgm:presLayoutVars>
          <dgm:chMax val="0"/>
          <dgm:chPref val="0"/>
          <dgm:bulletEnabled val="1"/>
        </dgm:presLayoutVars>
      </dgm:prSet>
      <dgm:spPr/>
    </dgm:pt>
    <dgm:pt modelId="{482C4A54-0A3C-4DA5-BFB4-52B6503DD26B}" type="pres">
      <dgm:prSet presAssocID="{2B4E8C3B-E7CA-4541-B9AE-D83A7331DB7F}" presName="BalanceSpacing" presStyleCnt="0"/>
      <dgm:spPr/>
    </dgm:pt>
    <dgm:pt modelId="{C23DA2B3-E05F-4B8B-9D5B-765D07C43FB9}" type="pres">
      <dgm:prSet presAssocID="{2B4E8C3B-E7CA-4541-B9AE-D83A7331DB7F}" presName="BalanceSpacing1" presStyleCnt="0"/>
      <dgm:spPr/>
    </dgm:pt>
    <dgm:pt modelId="{5057DC24-6CA6-4CD0-A25B-AAE582FEE5D7}" type="pres">
      <dgm:prSet presAssocID="{492AB2E4-282A-44B8-B85A-7C912DCCDDCF}" presName="Accent1Text" presStyleLbl="node1" presStyleIdx="3" presStyleCnt="18" custLinFactX="130223" custLinFactY="100000" custLinFactNeighborX="200000" custLinFactNeighborY="113768"/>
      <dgm:spPr/>
    </dgm:pt>
    <dgm:pt modelId="{9FB9CE27-76A0-4A15-A6C9-FF17234D2354}" type="pres">
      <dgm:prSet presAssocID="{492AB2E4-282A-44B8-B85A-7C912DCCDDCF}" presName="spaceBetweenRectangles" presStyleCnt="0"/>
      <dgm:spPr/>
    </dgm:pt>
    <dgm:pt modelId="{25339CAE-AB00-481C-B4F4-BC004476E1EE}" type="pres">
      <dgm:prSet presAssocID="{4A7CFE3A-E049-4B4B-A6DA-D18CA24CF6BC}" presName="composite" presStyleCnt="0"/>
      <dgm:spPr/>
    </dgm:pt>
    <dgm:pt modelId="{3CD68360-B402-49F7-A295-B929686E95C5}" type="pres">
      <dgm:prSet presAssocID="{4A7CFE3A-E049-4B4B-A6DA-D18CA24CF6BC}" presName="Parent1" presStyleLbl="node1" presStyleIdx="4" presStyleCnt="18" custLinFactX="100000" custLinFactNeighborX="120020" custLinFactNeighborY="54191">
        <dgm:presLayoutVars>
          <dgm:chMax val="1"/>
          <dgm:chPref val="1"/>
          <dgm:bulletEnabled val="1"/>
        </dgm:presLayoutVars>
      </dgm:prSet>
      <dgm:spPr/>
    </dgm:pt>
    <dgm:pt modelId="{3F8F100F-1E3E-4AE8-8F97-AFB1290A6C28}" type="pres">
      <dgm:prSet presAssocID="{4A7CFE3A-E049-4B4B-A6DA-D18CA24CF6BC}" presName="Childtext1" presStyleLbl="revTx" presStyleIdx="2" presStyleCnt="9">
        <dgm:presLayoutVars>
          <dgm:chMax val="0"/>
          <dgm:chPref val="0"/>
          <dgm:bulletEnabled val="1"/>
        </dgm:presLayoutVars>
      </dgm:prSet>
      <dgm:spPr/>
    </dgm:pt>
    <dgm:pt modelId="{56D1ACC5-74E9-4EFE-B1E0-04D250A5ADD8}" type="pres">
      <dgm:prSet presAssocID="{4A7CFE3A-E049-4B4B-A6DA-D18CA24CF6BC}" presName="BalanceSpacing" presStyleCnt="0"/>
      <dgm:spPr/>
    </dgm:pt>
    <dgm:pt modelId="{3D8F5842-064C-4BD6-99AB-35DDF6D570B2}" type="pres">
      <dgm:prSet presAssocID="{4A7CFE3A-E049-4B4B-A6DA-D18CA24CF6BC}" presName="BalanceSpacing1" presStyleCnt="0"/>
      <dgm:spPr/>
    </dgm:pt>
    <dgm:pt modelId="{5155B161-F844-4641-A9AB-678E4BBC1C84}" type="pres">
      <dgm:prSet presAssocID="{F146D54C-CC24-4873-B950-B8100E6BA12D}" presName="Accent1Text" presStyleLbl="node1" presStyleIdx="5" presStyleCnt="18" custLinFactX="299094" custLinFactNeighborX="300000" custLinFactNeighborY="-40206"/>
      <dgm:spPr/>
    </dgm:pt>
    <dgm:pt modelId="{09224885-92F5-45F3-9DB6-00BF8AA20425}" type="pres">
      <dgm:prSet presAssocID="{F146D54C-CC24-4873-B950-B8100E6BA12D}" presName="spaceBetweenRectangles" presStyleCnt="0"/>
      <dgm:spPr/>
    </dgm:pt>
    <dgm:pt modelId="{995A6A3C-D1E6-4DE5-A625-7D6E29CE772D}" type="pres">
      <dgm:prSet presAssocID="{35C7FA89-A99D-4741-AA4D-2C1E1AD29EC7}" presName="composite" presStyleCnt="0"/>
      <dgm:spPr/>
    </dgm:pt>
    <dgm:pt modelId="{903D94C5-8B38-465B-9B84-F7ECD90BF534}" type="pres">
      <dgm:prSet presAssocID="{35C7FA89-A99D-4741-AA4D-2C1E1AD29EC7}" presName="Parent1" presStyleLbl="node1" presStyleIdx="6" presStyleCnt="18" custLinFactX="200000" custLinFactY="-24116" custLinFactNeighborX="230999" custLinFactNeighborY="-100000">
        <dgm:presLayoutVars>
          <dgm:chMax val="1"/>
          <dgm:chPref val="1"/>
          <dgm:bulletEnabled val="1"/>
        </dgm:presLayoutVars>
      </dgm:prSet>
      <dgm:spPr/>
    </dgm:pt>
    <dgm:pt modelId="{A03768AB-41AD-4B62-8C48-05EEA91B4194}" type="pres">
      <dgm:prSet presAssocID="{35C7FA89-A99D-4741-AA4D-2C1E1AD29EC7}" presName="Childtext1" presStyleLbl="revTx" presStyleIdx="3" presStyleCnt="9">
        <dgm:presLayoutVars>
          <dgm:chMax val="0"/>
          <dgm:chPref val="0"/>
          <dgm:bulletEnabled val="1"/>
        </dgm:presLayoutVars>
      </dgm:prSet>
      <dgm:spPr/>
    </dgm:pt>
    <dgm:pt modelId="{5953612D-B217-410B-9914-6568CE0F5145}" type="pres">
      <dgm:prSet presAssocID="{35C7FA89-A99D-4741-AA4D-2C1E1AD29EC7}" presName="BalanceSpacing" presStyleCnt="0"/>
      <dgm:spPr/>
    </dgm:pt>
    <dgm:pt modelId="{E76D5C92-9EE5-41DD-8066-C81AC7F7B2AD}" type="pres">
      <dgm:prSet presAssocID="{35C7FA89-A99D-4741-AA4D-2C1E1AD29EC7}" presName="BalanceSpacing1" presStyleCnt="0"/>
      <dgm:spPr/>
    </dgm:pt>
    <dgm:pt modelId="{CCD0845C-8966-4050-BDE4-58B4E09C22E9}" type="pres">
      <dgm:prSet presAssocID="{03BFB994-C04D-4657-80B9-1CB027E86DC9}" presName="Accent1Text" presStyleLbl="node1" presStyleIdx="7" presStyleCnt="18" custLinFactX="100000" custLinFactNeighborX="173267" custLinFactNeighborY="-39839"/>
      <dgm:spPr/>
    </dgm:pt>
    <dgm:pt modelId="{51BD0C5F-4F59-4DE1-82B8-A236F921D8BA}" type="pres">
      <dgm:prSet presAssocID="{03BFB994-C04D-4657-80B9-1CB027E86DC9}" presName="spaceBetweenRectangles" presStyleCnt="0"/>
      <dgm:spPr/>
    </dgm:pt>
    <dgm:pt modelId="{BF08F541-BB29-4390-8AAA-C499D147C65A}" type="pres">
      <dgm:prSet presAssocID="{3CEE6770-3ECA-4041-877B-475D90914B19}" presName="composite" presStyleCnt="0"/>
      <dgm:spPr/>
    </dgm:pt>
    <dgm:pt modelId="{E92CE769-8C06-468C-84B3-3987F6F4D779}" type="pres">
      <dgm:prSet presAssocID="{3CEE6770-3ECA-4041-877B-475D90914B19}" presName="Parent1" presStyleLbl="node1" presStyleIdx="8" presStyleCnt="18" custLinFactX="200000" custLinFactY="-25594" custLinFactNeighborX="233008" custLinFactNeighborY="-100000">
        <dgm:presLayoutVars>
          <dgm:chMax val="1"/>
          <dgm:chPref val="1"/>
          <dgm:bulletEnabled val="1"/>
        </dgm:presLayoutVars>
      </dgm:prSet>
      <dgm:spPr/>
    </dgm:pt>
    <dgm:pt modelId="{9B539833-6D44-4CA7-8404-376606D80BBF}" type="pres">
      <dgm:prSet presAssocID="{3CEE6770-3ECA-4041-877B-475D90914B19}" presName="Childtext1" presStyleLbl="revTx" presStyleIdx="4" presStyleCnt="9">
        <dgm:presLayoutVars>
          <dgm:chMax val="0"/>
          <dgm:chPref val="0"/>
          <dgm:bulletEnabled val="1"/>
        </dgm:presLayoutVars>
      </dgm:prSet>
      <dgm:spPr/>
    </dgm:pt>
    <dgm:pt modelId="{AE361EBF-6611-4D3E-B77E-3F63E6A2D4E7}" type="pres">
      <dgm:prSet presAssocID="{3CEE6770-3ECA-4041-877B-475D90914B19}" presName="BalanceSpacing" presStyleCnt="0"/>
      <dgm:spPr/>
    </dgm:pt>
    <dgm:pt modelId="{904DA153-8281-40AE-B454-BEDD85740E86}" type="pres">
      <dgm:prSet presAssocID="{3CEE6770-3ECA-4041-877B-475D90914B19}" presName="BalanceSpacing1" presStyleCnt="0"/>
      <dgm:spPr/>
    </dgm:pt>
    <dgm:pt modelId="{41FC1C62-80A6-47C0-B389-50F96F9AC1E8}" type="pres">
      <dgm:prSet presAssocID="{675678FD-8181-4B87-878D-E22C2393B713}" presName="Accent1Text" presStyleLbl="node1" presStyleIdx="9" presStyleCnt="18" custLinFactX="100000" custLinFactY="-99709" custLinFactNeighborX="165350" custLinFactNeighborY="-100000"/>
      <dgm:spPr/>
    </dgm:pt>
    <dgm:pt modelId="{32295894-FB31-4A46-A1DE-0BEEB6900DC3}" type="pres">
      <dgm:prSet presAssocID="{675678FD-8181-4B87-878D-E22C2393B713}" presName="spaceBetweenRectangles" presStyleCnt="0"/>
      <dgm:spPr/>
    </dgm:pt>
    <dgm:pt modelId="{EA6D363C-0228-468A-B4CF-E8D552E66273}" type="pres">
      <dgm:prSet presAssocID="{2956D9B2-C316-4FFD-B29F-DF85698C6D0E}" presName="composite" presStyleCnt="0"/>
      <dgm:spPr/>
    </dgm:pt>
    <dgm:pt modelId="{8CE93F11-C267-484D-B78B-D8BCE4F30A6D}" type="pres">
      <dgm:prSet presAssocID="{2956D9B2-C316-4FFD-B29F-DF85698C6D0E}" presName="Parent1" presStyleLbl="node1" presStyleIdx="10" presStyleCnt="18" custLinFactX="135556" custLinFactY="-18871" custLinFactNeighborX="200000" custLinFactNeighborY="-100000">
        <dgm:presLayoutVars>
          <dgm:chMax val="1"/>
          <dgm:chPref val="1"/>
          <dgm:bulletEnabled val="1"/>
        </dgm:presLayoutVars>
      </dgm:prSet>
      <dgm:spPr/>
    </dgm:pt>
    <dgm:pt modelId="{60AB9F0C-3A6C-4AC1-9BA5-258314E90BA0}" type="pres">
      <dgm:prSet presAssocID="{2956D9B2-C316-4FFD-B29F-DF85698C6D0E}" presName="Childtext1" presStyleLbl="revTx" presStyleIdx="5" presStyleCnt="9">
        <dgm:presLayoutVars>
          <dgm:chMax val="0"/>
          <dgm:chPref val="0"/>
          <dgm:bulletEnabled val="1"/>
        </dgm:presLayoutVars>
      </dgm:prSet>
      <dgm:spPr/>
    </dgm:pt>
    <dgm:pt modelId="{4C0E4A15-A90E-4A0A-87F1-D3E09AD08BE5}" type="pres">
      <dgm:prSet presAssocID="{2956D9B2-C316-4FFD-B29F-DF85698C6D0E}" presName="BalanceSpacing" presStyleCnt="0"/>
      <dgm:spPr/>
    </dgm:pt>
    <dgm:pt modelId="{2F44109C-6494-4390-8E55-B210D10A57BE}" type="pres">
      <dgm:prSet presAssocID="{2956D9B2-C316-4FFD-B29F-DF85698C6D0E}" presName="BalanceSpacing1" presStyleCnt="0"/>
      <dgm:spPr/>
    </dgm:pt>
    <dgm:pt modelId="{9BB6A015-FE86-43A5-B75D-0CDC413B0CC1}" type="pres">
      <dgm:prSet presAssocID="{FE29E6CE-02F4-4052-936F-5E7027A9C3DE}" presName="Accent1Text" presStyleLbl="node1" presStyleIdx="11" presStyleCnt="18" custLinFactX="100000" custLinFactY="-172280" custLinFactNeighborX="160206" custLinFactNeighborY="-200000"/>
      <dgm:spPr/>
    </dgm:pt>
    <dgm:pt modelId="{F5068309-5CDB-4617-8E1F-3AE225DF947A}" type="pres">
      <dgm:prSet presAssocID="{FE29E6CE-02F4-4052-936F-5E7027A9C3DE}" presName="spaceBetweenRectangles" presStyleCnt="0"/>
      <dgm:spPr/>
    </dgm:pt>
    <dgm:pt modelId="{F879739A-F369-4AEF-AA23-8CCFC3A2396A}" type="pres">
      <dgm:prSet presAssocID="{EBE08D45-F5AC-4C07-9AA8-98A18126AE25}" presName="composite" presStyleCnt="0"/>
      <dgm:spPr/>
    </dgm:pt>
    <dgm:pt modelId="{06199817-DC0D-447D-B74B-57F86C6777A8}" type="pres">
      <dgm:prSet presAssocID="{EBE08D45-F5AC-4C07-9AA8-98A18126AE25}" presName="Parent1" presStyleLbl="node1" presStyleIdx="12" presStyleCnt="18" custLinFactX="144598" custLinFactY="-18871" custLinFactNeighborX="200000" custLinFactNeighborY="-100000">
        <dgm:presLayoutVars>
          <dgm:chMax val="1"/>
          <dgm:chPref val="1"/>
          <dgm:bulletEnabled val="1"/>
        </dgm:presLayoutVars>
      </dgm:prSet>
      <dgm:spPr/>
    </dgm:pt>
    <dgm:pt modelId="{6115D95D-0A23-4031-AEE2-58EEEB9BC357}" type="pres">
      <dgm:prSet presAssocID="{EBE08D45-F5AC-4C07-9AA8-98A18126AE25}" presName="Childtext1" presStyleLbl="revTx" presStyleIdx="6" presStyleCnt="9">
        <dgm:presLayoutVars>
          <dgm:chMax val="0"/>
          <dgm:chPref val="0"/>
          <dgm:bulletEnabled val="1"/>
        </dgm:presLayoutVars>
      </dgm:prSet>
      <dgm:spPr/>
    </dgm:pt>
    <dgm:pt modelId="{E13D0B25-DAC7-4028-92A3-A9B47D78E105}" type="pres">
      <dgm:prSet presAssocID="{EBE08D45-F5AC-4C07-9AA8-98A18126AE25}" presName="BalanceSpacing" presStyleCnt="0"/>
      <dgm:spPr/>
    </dgm:pt>
    <dgm:pt modelId="{2A6300CE-48E4-4602-9CA7-89A5C311C85B}" type="pres">
      <dgm:prSet presAssocID="{EBE08D45-F5AC-4C07-9AA8-98A18126AE25}" presName="BalanceSpacing1" presStyleCnt="0"/>
      <dgm:spPr/>
    </dgm:pt>
    <dgm:pt modelId="{7A8FB3A6-AE84-4BD2-A746-37DAFEFE6AA2}" type="pres">
      <dgm:prSet presAssocID="{CCB8F743-717B-40E3-866D-B1BA6B76D26E}" presName="Accent1Text" presStyleLbl="node1" presStyleIdx="13" presStyleCnt="18" custLinFactX="100000" custLinFactY="-100000" custLinFactNeighborX="180512" custLinFactNeighborY="-101032"/>
      <dgm:spPr/>
    </dgm:pt>
    <dgm:pt modelId="{4DE0C238-0307-4849-A3A5-F1409AF1D2CE}" type="pres">
      <dgm:prSet presAssocID="{CCB8F743-717B-40E3-866D-B1BA6B76D26E}" presName="spaceBetweenRectangles" presStyleCnt="0"/>
      <dgm:spPr/>
    </dgm:pt>
    <dgm:pt modelId="{A1A38597-D6A9-4723-B199-DF04E96CC8C1}" type="pres">
      <dgm:prSet presAssocID="{213946F0-A4E7-4353-A022-01AA7E306FCF}" presName="composite" presStyleCnt="0"/>
      <dgm:spPr/>
    </dgm:pt>
    <dgm:pt modelId="{087B5599-61E4-43F7-9BA0-040F9695C0A2}" type="pres">
      <dgm:prSet presAssocID="{213946F0-A4E7-4353-A022-01AA7E306FCF}" presName="Parent1" presStyleLbl="node1" presStyleIdx="14" presStyleCnt="18" custLinFactX="209263" custLinFactY="-98234" custLinFactNeighborX="300000" custLinFactNeighborY="-100000">
        <dgm:presLayoutVars>
          <dgm:chMax val="1"/>
          <dgm:chPref val="1"/>
          <dgm:bulletEnabled val="1"/>
        </dgm:presLayoutVars>
      </dgm:prSet>
      <dgm:spPr/>
    </dgm:pt>
    <dgm:pt modelId="{315BDC24-C7CD-4AF5-828D-EDCDF505743D}" type="pres">
      <dgm:prSet presAssocID="{213946F0-A4E7-4353-A022-01AA7E306FCF}" presName="Childtext1" presStyleLbl="revTx" presStyleIdx="7" presStyleCnt="9">
        <dgm:presLayoutVars>
          <dgm:chMax val="0"/>
          <dgm:chPref val="0"/>
          <dgm:bulletEnabled val="1"/>
        </dgm:presLayoutVars>
      </dgm:prSet>
      <dgm:spPr/>
    </dgm:pt>
    <dgm:pt modelId="{88DBA8FE-B61B-4AB4-8603-57A0E9A3035D}" type="pres">
      <dgm:prSet presAssocID="{213946F0-A4E7-4353-A022-01AA7E306FCF}" presName="BalanceSpacing" presStyleCnt="0"/>
      <dgm:spPr/>
    </dgm:pt>
    <dgm:pt modelId="{1F4E3536-A7A3-4341-8E54-480DE0ABCF26}" type="pres">
      <dgm:prSet presAssocID="{213946F0-A4E7-4353-A022-01AA7E306FCF}" presName="BalanceSpacing1" presStyleCnt="0"/>
      <dgm:spPr/>
    </dgm:pt>
    <dgm:pt modelId="{4C5188F7-B407-4E91-AC9E-003BAF2290F3}" type="pres">
      <dgm:prSet presAssocID="{56CD5868-9FB1-497C-93EB-B26DEBE3D9C5}" presName="Accent1Text" presStyleLbl="node1" presStyleIdx="15" presStyleCnt="18" custLinFactX="69173" custLinFactY="-98234" custLinFactNeighborX="100000" custLinFactNeighborY="-100000"/>
      <dgm:spPr/>
    </dgm:pt>
    <dgm:pt modelId="{66699707-9790-486F-8209-7A27E977079B}" type="pres">
      <dgm:prSet presAssocID="{56CD5868-9FB1-497C-93EB-B26DEBE3D9C5}" presName="spaceBetweenRectangles" presStyleCnt="0"/>
      <dgm:spPr/>
    </dgm:pt>
    <dgm:pt modelId="{49714AC5-9799-4E6F-B562-CB30F6DBB381}" type="pres">
      <dgm:prSet presAssocID="{9FE1AF5E-9709-4952-9127-877119DC99E5}" presName="composite" presStyleCnt="0"/>
      <dgm:spPr/>
    </dgm:pt>
    <dgm:pt modelId="{C706CFB8-C9C1-4389-A0CE-49FC53E350F3}" type="pres">
      <dgm:prSet presAssocID="{9FE1AF5E-9709-4952-9127-877119DC99E5}" presName="Parent1" presStyleLbl="node1" presStyleIdx="16" presStyleCnt="18" custScaleX="121405" custLinFactX="200000" custLinFactY="-300000" custLinFactNeighborX="238573" custLinFactNeighborY="-332292">
        <dgm:presLayoutVars>
          <dgm:chMax val="1"/>
          <dgm:chPref val="1"/>
          <dgm:bulletEnabled val="1"/>
        </dgm:presLayoutVars>
      </dgm:prSet>
      <dgm:spPr/>
    </dgm:pt>
    <dgm:pt modelId="{D97E028A-38BA-467F-97F5-49DFF088A9D2}" type="pres">
      <dgm:prSet presAssocID="{9FE1AF5E-9709-4952-9127-877119DC99E5}" presName="Childtext1" presStyleLbl="revTx" presStyleIdx="8" presStyleCnt="9">
        <dgm:presLayoutVars>
          <dgm:chMax val="0"/>
          <dgm:chPref val="0"/>
          <dgm:bulletEnabled val="1"/>
        </dgm:presLayoutVars>
      </dgm:prSet>
      <dgm:spPr/>
    </dgm:pt>
    <dgm:pt modelId="{6BB4429B-7C7A-4249-8788-1D1A21C78E71}" type="pres">
      <dgm:prSet presAssocID="{9FE1AF5E-9709-4952-9127-877119DC99E5}" presName="BalanceSpacing" presStyleCnt="0"/>
      <dgm:spPr/>
    </dgm:pt>
    <dgm:pt modelId="{0BDD4F14-CD70-45CE-BECC-38375A2E51A2}" type="pres">
      <dgm:prSet presAssocID="{9FE1AF5E-9709-4952-9127-877119DC99E5}" presName="BalanceSpacing1" presStyleCnt="0"/>
      <dgm:spPr/>
    </dgm:pt>
    <dgm:pt modelId="{EEC2B758-287F-464E-94E7-8D99FE6D1C93}" type="pres">
      <dgm:prSet presAssocID="{93B72366-40A6-493D-89A6-57875EBAC1F5}" presName="Accent1Text" presStyleLbl="node1" presStyleIdx="17" presStyleCnt="18" custLinFactX="444551" custLinFactY="-73888" custLinFactNeighborX="500000" custLinFactNeighborY="-100000"/>
      <dgm:spPr/>
    </dgm:pt>
  </dgm:ptLst>
  <dgm:cxnLst>
    <dgm:cxn modelId="{F6213F01-B9F0-446F-AF34-BDEBFC030BAD}" srcId="{91AB23DF-938B-4E0A-A932-E1276A1E24CC}" destId="{33443A62-C5F6-433B-9A83-D025CADF5B9B}" srcOrd="0" destOrd="0" parTransId="{FB7ABCCB-4186-4B9E-9668-367DE5562906}" sibTransId="{07CC9871-C1F7-4CE7-AFC5-C31DD2074838}"/>
    <dgm:cxn modelId="{5B233005-AD66-4D1B-9120-EE7DB109E693}" type="presOf" srcId="{2B4E8C3B-E7CA-4541-B9AE-D83A7331DB7F}" destId="{3A7760C1-DFA2-4559-A2BE-2863CCE2AAD5}" srcOrd="0" destOrd="0" presId="urn:microsoft.com/office/officeart/2008/layout/AlternatingHexagons"/>
    <dgm:cxn modelId="{B156F20A-A32D-40C4-A9D9-DDB1A7742EF1}" type="presOf" srcId="{4A7CFE3A-E049-4B4B-A6DA-D18CA24CF6BC}" destId="{3CD68360-B402-49F7-A295-B929686E95C5}" srcOrd="0" destOrd="0" presId="urn:microsoft.com/office/officeart/2008/layout/AlternatingHexagons"/>
    <dgm:cxn modelId="{5236E50E-CDA2-40E5-85DF-655DC1196401}" type="presOf" srcId="{93B72366-40A6-493D-89A6-57875EBAC1F5}" destId="{EEC2B758-287F-464E-94E7-8D99FE6D1C93}" srcOrd="0" destOrd="0" presId="urn:microsoft.com/office/officeart/2008/layout/AlternatingHexagons"/>
    <dgm:cxn modelId="{8FDA0C33-9878-4269-8ED3-4CC5ECECAFC8}" type="presOf" srcId="{56CD5868-9FB1-497C-93EB-B26DEBE3D9C5}" destId="{4C5188F7-B407-4E91-AC9E-003BAF2290F3}" srcOrd="0" destOrd="0" presId="urn:microsoft.com/office/officeart/2008/layout/AlternatingHexagons"/>
    <dgm:cxn modelId="{A6DA1337-2C5A-47C6-A717-7F39E63C1892}" type="presOf" srcId="{07CC9871-C1F7-4CE7-AFC5-C31DD2074838}" destId="{41FFE645-1245-4906-B0D5-FDCE6D31D602}" srcOrd="0" destOrd="0" presId="urn:microsoft.com/office/officeart/2008/layout/AlternatingHexagons"/>
    <dgm:cxn modelId="{F6E82A3F-8FC8-4734-83BC-3D91597765F6}" srcId="{91AB23DF-938B-4E0A-A932-E1276A1E24CC}" destId="{2956D9B2-C316-4FFD-B29F-DF85698C6D0E}" srcOrd="5" destOrd="0" parTransId="{FB72F346-3293-444B-BEAF-D409FF884745}" sibTransId="{FE29E6CE-02F4-4052-936F-5E7027A9C3DE}"/>
    <dgm:cxn modelId="{81D4D245-44E6-4629-8A6D-7B511FB9A5F8}" srcId="{91AB23DF-938B-4E0A-A932-E1276A1E24CC}" destId="{2B4E8C3B-E7CA-4541-B9AE-D83A7331DB7F}" srcOrd="1" destOrd="0" parTransId="{E8F57305-A2C1-4D08-93F1-88EC45E956BD}" sibTransId="{492AB2E4-282A-44B8-B85A-7C912DCCDDCF}"/>
    <dgm:cxn modelId="{0E2A9872-CCF9-4827-A44F-8F26866602CD}" srcId="{91AB23DF-938B-4E0A-A932-E1276A1E24CC}" destId="{EBE08D45-F5AC-4C07-9AA8-98A18126AE25}" srcOrd="6" destOrd="0" parTransId="{538060EE-CBCC-476E-98D6-842F5D40AF3B}" sibTransId="{CCB8F743-717B-40E3-866D-B1BA6B76D26E}"/>
    <dgm:cxn modelId="{7C568776-8115-4947-823F-27655AA314B6}" type="presOf" srcId="{91AB23DF-938B-4E0A-A932-E1276A1E24CC}" destId="{95BDAE05-8131-4C21-ABE6-4C415FD5FA57}" srcOrd="0" destOrd="0" presId="urn:microsoft.com/office/officeart/2008/layout/AlternatingHexagons"/>
    <dgm:cxn modelId="{09B5825A-5311-417A-AB75-1C1385554E8F}" type="presOf" srcId="{03BFB994-C04D-4657-80B9-1CB027E86DC9}" destId="{CCD0845C-8966-4050-BDE4-58B4E09C22E9}" srcOrd="0" destOrd="0" presId="urn:microsoft.com/office/officeart/2008/layout/AlternatingHexagons"/>
    <dgm:cxn modelId="{3EFA6687-59FD-4A68-B183-7B80F204C9B2}" type="presOf" srcId="{CCB8F743-717B-40E3-866D-B1BA6B76D26E}" destId="{7A8FB3A6-AE84-4BD2-A746-37DAFEFE6AA2}" srcOrd="0" destOrd="0" presId="urn:microsoft.com/office/officeart/2008/layout/AlternatingHexagons"/>
    <dgm:cxn modelId="{10D38B88-3A45-4396-B66C-01221EEAD72F}" srcId="{91AB23DF-938B-4E0A-A932-E1276A1E24CC}" destId="{4A7CFE3A-E049-4B4B-A6DA-D18CA24CF6BC}" srcOrd="2" destOrd="0" parTransId="{766DCB27-BE10-4B1B-BC64-D871ED270DC2}" sibTransId="{F146D54C-CC24-4873-B950-B8100E6BA12D}"/>
    <dgm:cxn modelId="{62AF8F92-5BA5-4D0F-92B1-3B670E731409}" type="presOf" srcId="{2956D9B2-C316-4FFD-B29F-DF85698C6D0E}" destId="{8CE93F11-C267-484D-B78B-D8BCE4F30A6D}" srcOrd="0" destOrd="0" presId="urn:microsoft.com/office/officeart/2008/layout/AlternatingHexagons"/>
    <dgm:cxn modelId="{88569D97-1D9D-4348-A914-3F88B02BB5CE}" type="presOf" srcId="{35C7FA89-A99D-4741-AA4D-2C1E1AD29EC7}" destId="{903D94C5-8B38-465B-9B84-F7ECD90BF534}" srcOrd="0" destOrd="0" presId="urn:microsoft.com/office/officeart/2008/layout/AlternatingHexagons"/>
    <dgm:cxn modelId="{D56C0EA3-DA24-4E2D-880A-45102AEED5BA}" type="presOf" srcId="{213946F0-A4E7-4353-A022-01AA7E306FCF}" destId="{087B5599-61E4-43F7-9BA0-040F9695C0A2}" srcOrd="0" destOrd="0" presId="urn:microsoft.com/office/officeart/2008/layout/AlternatingHexagons"/>
    <dgm:cxn modelId="{7BD270A8-4459-4991-B739-0D8B00E8B481}" type="presOf" srcId="{FE29E6CE-02F4-4052-936F-5E7027A9C3DE}" destId="{9BB6A015-FE86-43A5-B75D-0CDC413B0CC1}" srcOrd="0" destOrd="0" presId="urn:microsoft.com/office/officeart/2008/layout/AlternatingHexagons"/>
    <dgm:cxn modelId="{8818E8AA-4811-43A2-83A2-BF4990E26B07}" type="presOf" srcId="{EBE08D45-F5AC-4C07-9AA8-98A18126AE25}" destId="{06199817-DC0D-447D-B74B-57F86C6777A8}" srcOrd="0" destOrd="0" presId="urn:microsoft.com/office/officeart/2008/layout/AlternatingHexagons"/>
    <dgm:cxn modelId="{845891C5-1BD1-4E7B-A090-87770340D18E}" type="presOf" srcId="{492AB2E4-282A-44B8-B85A-7C912DCCDDCF}" destId="{5057DC24-6CA6-4CD0-A25B-AAE582FEE5D7}" srcOrd="0" destOrd="0" presId="urn:microsoft.com/office/officeart/2008/layout/AlternatingHexagons"/>
    <dgm:cxn modelId="{439531C6-320D-4895-9322-221D23BCD211}" type="presOf" srcId="{3CEE6770-3ECA-4041-877B-475D90914B19}" destId="{E92CE769-8C06-468C-84B3-3987F6F4D779}" srcOrd="0" destOrd="0" presId="urn:microsoft.com/office/officeart/2008/layout/AlternatingHexagons"/>
    <dgm:cxn modelId="{2DA72CCE-6B1B-4430-8B21-4168D7FAFBA5}" srcId="{91AB23DF-938B-4E0A-A932-E1276A1E24CC}" destId="{9FE1AF5E-9709-4952-9127-877119DC99E5}" srcOrd="8" destOrd="0" parTransId="{2F2E78CB-291F-4B76-859C-E6C48873D065}" sibTransId="{93B72366-40A6-493D-89A6-57875EBAC1F5}"/>
    <dgm:cxn modelId="{DF7628DB-5D62-48EC-AD26-DC0FC9B0B407}" type="presOf" srcId="{9FE1AF5E-9709-4952-9127-877119DC99E5}" destId="{C706CFB8-C9C1-4389-A0CE-49FC53E350F3}" srcOrd="0" destOrd="0" presId="urn:microsoft.com/office/officeart/2008/layout/AlternatingHexagons"/>
    <dgm:cxn modelId="{467E8CE0-B222-4801-BDAC-48ED4C0570D5}" type="presOf" srcId="{33443A62-C5F6-433B-9A83-D025CADF5B9B}" destId="{8A1FB98B-82E1-4423-83EE-23443389F5D5}" srcOrd="0" destOrd="0" presId="urn:microsoft.com/office/officeart/2008/layout/AlternatingHexagons"/>
    <dgm:cxn modelId="{76BA53E2-6F9A-443B-B4C4-1380D0BB2740}" type="presOf" srcId="{675678FD-8181-4B87-878D-E22C2393B713}" destId="{41FC1C62-80A6-47C0-B389-50F96F9AC1E8}" srcOrd="0" destOrd="0" presId="urn:microsoft.com/office/officeart/2008/layout/AlternatingHexagons"/>
    <dgm:cxn modelId="{1F3CCFE5-12C0-4ED3-BCE4-3E49CD57F6BC}" srcId="{91AB23DF-938B-4E0A-A932-E1276A1E24CC}" destId="{35C7FA89-A99D-4741-AA4D-2C1E1AD29EC7}" srcOrd="3" destOrd="0" parTransId="{BAF067D1-108E-4F45-ADC3-D2CC65E6149F}" sibTransId="{03BFB994-C04D-4657-80B9-1CB027E86DC9}"/>
    <dgm:cxn modelId="{87856FF0-80C1-4AE9-9A12-9F27A32AB530}" srcId="{91AB23DF-938B-4E0A-A932-E1276A1E24CC}" destId="{3CEE6770-3ECA-4041-877B-475D90914B19}" srcOrd="4" destOrd="0" parTransId="{5D9B4A16-1935-4CE3-BD3C-C087837135A9}" sibTransId="{675678FD-8181-4B87-878D-E22C2393B713}"/>
    <dgm:cxn modelId="{F116B3F2-CA41-40EF-82B5-D967963F1B9D}" type="presOf" srcId="{F146D54C-CC24-4873-B950-B8100E6BA12D}" destId="{5155B161-F844-4641-A9AB-678E4BBC1C84}" srcOrd="0" destOrd="0" presId="urn:microsoft.com/office/officeart/2008/layout/AlternatingHexagons"/>
    <dgm:cxn modelId="{6E0173FB-29C0-45DE-B2F0-46D39B0460FC}" srcId="{91AB23DF-938B-4E0A-A932-E1276A1E24CC}" destId="{213946F0-A4E7-4353-A022-01AA7E306FCF}" srcOrd="7" destOrd="0" parTransId="{CBB487BA-75BB-44E6-8FBC-55D156C8B64B}" sibTransId="{56CD5868-9FB1-497C-93EB-B26DEBE3D9C5}"/>
    <dgm:cxn modelId="{D85A2760-F330-4810-A78F-7FA7C500C4A7}" type="presParOf" srcId="{95BDAE05-8131-4C21-ABE6-4C415FD5FA57}" destId="{1B1221EF-75F2-4A37-94FA-7EF3FEC78FA9}" srcOrd="0" destOrd="0" presId="urn:microsoft.com/office/officeart/2008/layout/AlternatingHexagons"/>
    <dgm:cxn modelId="{19B9FFD7-C511-4490-B1DB-752A39D44294}" type="presParOf" srcId="{1B1221EF-75F2-4A37-94FA-7EF3FEC78FA9}" destId="{8A1FB98B-82E1-4423-83EE-23443389F5D5}" srcOrd="0" destOrd="0" presId="urn:microsoft.com/office/officeart/2008/layout/AlternatingHexagons"/>
    <dgm:cxn modelId="{36401E28-E322-4F93-9130-C21F8813DB26}" type="presParOf" srcId="{1B1221EF-75F2-4A37-94FA-7EF3FEC78FA9}" destId="{6D6BBC46-0074-4B98-971E-85B131325D07}" srcOrd="1" destOrd="0" presId="urn:microsoft.com/office/officeart/2008/layout/AlternatingHexagons"/>
    <dgm:cxn modelId="{B75106D0-F4F3-40D3-A3B3-A48E70130AE7}" type="presParOf" srcId="{1B1221EF-75F2-4A37-94FA-7EF3FEC78FA9}" destId="{DB0B096F-5769-421F-A170-E32B867758EB}" srcOrd="2" destOrd="0" presId="urn:microsoft.com/office/officeart/2008/layout/AlternatingHexagons"/>
    <dgm:cxn modelId="{B0F094C7-DF27-48F5-99C1-ACF21A6E25B8}" type="presParOf" srcId="{1B1221EF-75F2-4A37-94FA-7EF3FEC78FA9}" destId="{4D942645-5CEE-4C42-BB7A-A66534052D37}" srcOrd="3" destOrd="0" presId="urn:microsoft.com/office/officeart/2008/layout/AlternatingHexagons"/>
    <dgm:cxn modelId="{36B4B436-0053-421F-88E3-7FED537047EC}" type="presParOf" srcId="{1B1221EF-75F2-4A37-94FA-7EF3FEC78FA9}" destId="{41FFE645-1245-4906-B0D5-FDCE6D31D602}" srcOrd="4" destOrd="0" presId="urn:microsoft.com/office/officeart/2008/layout/AlternatingHexagons"/>
    <dgm:cxn modelId="{D64BA8EA-9E45-4EC3-87B3-8835DC339A5E}" type="presParOf" srcId="{95BDAE05-8131-4C21-ABE6-4C415FD5FA57}" destId="{0B5EA846-051C-4801-912B-5F47C61DA949}" srcOrd="1" destOrd="0" presId="urn:microsoft.com/office/officeart/2008/layout/AlternatingHexagons"/>
    <dgm:cxn modelId="{492CEE48-9AB0-4134-8562-A9075DE9CE82}" type="presParOf" srcId="{95BDAE05-8131-4C21-ABE6-4C415FD5FA57}" destId="{BB5B225B-8B6B-4597-B1FC-43D8E3B6411E}" srcOrd="2" destOrd="0" presId="urn:microsoft.com/office/officeart/2008/layout/AlternatingHexagons"/>
    <dgm:cxn modelId="{1D0C304A-D60A-4845-8EB6-918520B9B22A}" type="presParOf" srcId="{BB5B225B-8B6B-4597-B1FC-43D8E3B6411E}" destId="{3A7760C1-DFA2-4559-A2BE-2863CCE2AAD5}" srcOrd="0" destOrd="0" presId="urn:microsoft.com/office/officeart/2008/layout/AlternatingHexagons"/>
    <dgm:cxn modelId="{EA5C1C6B-8D3A-4119-BCB0-B672228E6485}" type="presParOf" srcId="{BB5B225B-8B6B-4597-B1FC-43D8E3B6411E}" destId="{F6FF73DE-3B1F-461A-A832-D582888E62CF}" srcOrd="1" destOrd="0" presId="urn:microsoft.com/office/officeart/2008/layout/AlternatingHexagons"/>
    <dgm:cxn modelId="{4269C8B8-9CC3-44D4-A17B-40F0B51D9206}" type="presParOf" srcId="{BB5B225B-8B6B-4597-B1FC-43D8E3B6411E}" destId="{482C4A54-0A3C-4DA5-BFB4-52B6503DD26B}" srcOrd="2" destOrd="0" presId="urn:microsoft.com/office/officeart/2008/layout/AlternatingHexagons"/>
    <dgm:cxn modelId="{19260ED1-E209-4C2A-A67C-047600C870BF}" type="presParOf" srcId="{BB5B225B-8B6B-4597-B1FC-43D8E3B6411E}" destId="{C23DA2B3-E05F-4B8B-9D5B-765D07C43FB9}" srcOrd="3" destOrd="0" presId="urn:microsoft.com/office/officeart/2008/layout/AlternatingHexagons"/>
    <dgm:cxn modelId="{F95593C6-595D-4970-A6E8-972C066485FF}" type="presParOf" srcId="{BB5B225B-8B6B-4597-B1FC-43D8E3B6411E}" destId="{5057DC24-6CA6-4CD0-A25B-AAE582FEE5D7}" srcOrd="4" destOrd="0" presId="urn:microsoft.com/office/officeart/2008/layout/AlternatingHexagons"/>
    <dgm:cxn modelId="{0705443B-D10B-41CB-B087-BF83A39DD2EC}" type="presParOf" srcId="{95BDAE05-8131-4C21-ABE6-4C415FD5FA57}" destId="{9FB9CE27-76A0-4A15-A6C9-FF17234D2354}" srcOrd="3" destOrd="0" presId="urn:microsoft.com/office/officeart/2008/layout/AlternatingHexagons"/>
    <dgm:cxn modelId="{89DE29B9-81AE-4FAD-BCC6-9B575312050C}" type="presParOf" srcId="{95BDAE05-8131-4C21-ABE6-4C415FD5FA57}" destId="{25339CAE-AB00-481C-B4F4-BC004476E1EE}" srcOrd="4" destOrd="0" presId="urn:microsoft.com/office/officeart/2008/layout/AlternatingHexagons"/>
    <dgm:cxn modelId="{CA19FF48-E37C-4C68-9F7D-8FB6FF25D394}" type="presParOf" srcId="{25339CAE-AB00-481C-B4F4-BC004476E1EE}" destId="{3CD68360-B402-49F7-A295-B929686E95C5}" srcOrd="0" destOrd="0" presId="urn:microsoft.com/office/officeart/2008/layout/AlternatingHexagons"/>
    <dgm:cxn modelId="{51DE41D0-15A3-4519-8F7C-E265F34ABC48}" type="presParOf" srcId="{25339CAE-AB00-481C-B4F4-BC004476E1EE}" destId="{3F8F100F-1E3E-4AE8-8F97-AFB1290A6C28}" srcOrd="1" destOrd="0" presId="urn:microsoft.com/office/officeart/2008/layout/AlternatingHexagons"/>
    <dgm:cxn modelId="{BF6D2A40-45A8-477E-9693-972694D861D0}" type="presParOf" srcId="{25339CAE-AB00-481C-B4F4-BC004476E1EE}" destId="{56D1ACC5-74E9-4EFE-B1E0-04D250A5ADD8}" srcOrd="2" destOrd="0" presId="urn:microsoft.com/office/officeart/2008/layout/AlternatingHexagons"/>
    <dgm:cxn modelId="{4875524B-F4C7-416A-9405-31BB49991906}" type="presParOf" srcId="{25339CAE-AB00-481C-B4F4-BC004476E1EE}" destId="{3D8F5842-064C-4BD6-99AB-35DDF6D570B2}" srcOrd="3" destOrd="0" presId="urn:microsoft.com/office/officeart/2008/layout/AlternatingHexagons"/>
    <dgm:cxn modelId="{4B1C61B7-9690-47AF-BF86-E6934A7BEDA3}" type="presParOf" srcId="{25339CAE-AB00-481C-B4F4-BC004476E1EE}" destId="{5155B161-F844-4641-A9AB-678E4BBC1C84}" srcOrd="4" destOrd="0" presId="urn:microsoft.com/office/officeart/2008/layout/AlternatingHexagons"/>
    <dgm:cxn modelId="{BD7B58A2-E322-4718-BEF4-C2283B8FBAB3}" type="presParOf" srcId="{95BDAE05-8131-4C21-ABE6-4C415FD5FA57}" destId="{09224885-92F5-45F3-9DB6-00BF8AA20425}" srcOrd="5" destOrd="0" presId="urn:microsoft.com/office/officeart/2008/layout/AlternatingHexagons"/>
    <dgm:cxn modelId="{A2B9399E-8D98-4608-A0EB-F59D101DE4B1}" type="presParOf" srcId="{95BDAE05-8131-4C21-ABE6-4C415FD5FA57}" destId="{995A6A3C-D1E6-4DE5-A625-7D6E29CE772D}" srcOrd="6" destOrd="0" presId="urn:microsoft.com/office/officeart/2008/layout/AlternatingHexagons"/>
    <dgm:cxn modelId="{3AF3D46B-8501-48B4-AFF9-405D4644E29A}" type="presParOf" srcId="{995A6A3C-D1E6-4DE5-A625-7D6E29CE772D}" destId="{903D94C5-8B38-465B-9B84-F7ECD90BF534}" srcOrd="0" destOrd="0" presId="urn:microsoft.com/office/officeart/2008/layout/AlternatingHexagons"/>
    <dgm:cxn modelId="{94B9CD98-AB83-494C-AF0A-4E995A3DBA48}" type="presParOf" srcId="{995A6A3C-D1E6-4DE5-A625-7D6E29CE772D}" destId="{A03768AB-41AD-4B62-8C48-05EEA91B4194}" srcOrd="1" destOrd="0" presId="urn:microsoft.com/office/officeart/2008/layout/AlternatingHexagons"/>
    <dgm:cxn modelId="{5B05BFED-C820-41FC-9B12-009C5BBFD5D8}" type="presParOf" srcId="{995A6A3C-D1E6-4DE5-A625-7D6E29CE772D}" destId="{5953612D-B217-410B-9914-6568CE0F5145}" srcOrd="2" destOrd="0" presId="urn:microsoft.com/office/officeart/2008/layout/AlternatingHexagons"/>
    <dgm:cxn modelId="{C4585836-D37C-40B4-8DB3-BE35AC35B321}" type="presParOf" srcId="{995A6A3C-D1E6-4DE5-A625-7D6E29CE772D}" destId="{E76D5C92-9EE5-41DD-8066-C81AC7F7B2AD}" srcOrd="3" destOrd="0" presId="urn:microsoft.com/office/officeart/2008/layout/AlternatingHexagons"/>
    <dgm:cxn modelId="{EEBDF08F-F55A-4149-B907-5811A2D39594}" type="presParOf" srcId="{995A6A3C-D1E6-4DE5-A625-7D6E29CE772D}" destId="{CCD0845C-8966-4050-BDE4-58B4E09C22E9}" srcOrd="4" destOrd="0" presId="urn:microsoft.com/office/officeart/2008/layout/AlternatingHexagons"/>
    <dgm:cxn modelId="{F62345C8-FE36-4137-9291-57D3B0A056CB}" type="presParOf" srcId="{95BDAE05-8131-4C21-ABE6-4C415FD5FA57}" destId="{51BD0C5F-4F59-4DE1-82B8-A236F921D8BA}" srcOrd="7" destOrd="0" presId="urn:microsoft.com/office/officeart/2008/layout/AlternatingHexagons"/>
    <dgm:cxn modelId="{0EF6ED8D-29EA-4FF1-A772-66A3A25055B9}" type="presParOf" srcId="{95BDAE05-8131-4C21-ABE6-4C415FD5FA57}" destId="{BF08F541-BB29-4390-8AAA-C499D147C65A}" srcOrd="8" destOrd="0" presId="urn:microsoft.com/office/officeart/2008/layout/AlternatingHexagons"/>
    <dgm:cxn modelId="{2C589041-E1FB-4B6C-8DB8-4759AF86F939}" type="presParOf" srcId="{BF08F541-BB29-4390-8AAA-C499D147C65A}" destId="{E92CE769-8C06-468C-84B3-3987F6F4D779}" srcOrd="0" destOrd="0" presId="urn:microsoft.com/office/officeart/2008/layout/AlternatingHexagons"/>
    <dgm:cxn modelId="{47092C5E-F569-4AA8-8D4A-543F3897B617}" type="presParOf" srcId="{BF08F541-BB29-4390-8AAA-C499D147C65A}" destId="{9B539833-6D44-4CA7-8404-376606D80BBF}" srcOrd="1" destOrd="0" presId="urn:microsoft.com/office/officeart/2008/layout/AlternatingHexagons"/>
    <dgm:cxn modelId="{EE1A506F-8714-4130-BC11-5003089A3A76}" type="presParOf" srcId="{BF08F541-BB29-4390-8AAA-C499D147C65A}" destId="{AE361EBF-6611-4D3E-B77E-3F63E6A2D4E7}" srcOrd="2" destOrd="0" presId="urn:microsoft.com/office/officeart/2008/layout/AlternatingHexagons"/>
    <dgm:cxn modelId="{CB937D39-DED7-4743-B2EE-D34E4746000B}" type="presParOf" srcId="{BF08F541-BB29-4390-8AAA-C499D147C65A}" destId="{904DA153-8281-40AE-B454-BEDD85740E86}" srcOrd="3" destOrd="0" presId="urn:microsoft.com/office/officeart/2008/layout/AlternatingHexagons"/>
    <dgm:cxn modelId="{7867E46F-89D2-4D01-893F-B79D8682E32F}" type="presParOf" srcId="{BF08F541-BB29-4390-8AAA-C499D147C65A}" destId="{41FC1C62-80A6-47C0-B389-50F96F9AC1E8}" srcOrd="4" destOrd="0" presId="urn:microsoft.com/office/officeart/2008/layout/AlternatingHexagons"/>
    <dgm:cxn modelId="{A657E2F6-D091-4717-8977-975230272175}" type="presParOf" srcId="{95BDAE05-8131-4C21-ABE6-4C415FD5FA57}" destId="{32295894-FB31-4A46-A1DE-0BEEB6900DC3}" srcOrd="9" destOrd="0" presId="urn:microsoft.com/office/officeart/2008/layout/AlternatingHexagons"/>
    <dgm:cxn modelId="{CDDD309B-D7F8-4099-BF2C-21B035A331AD}" type="presParOf" srcId="{95BDAE05-8131-4C21-ABE6-4C415FD5FA57}" destId="{EA6D363C-0228-468A-B4CF-E8D552E66273}" srcOrd="10" destOrd="0" presId="urn:microsoft.com/office/officeart/2008/layout/AlternatingHexagons"/>
    <dgm:cxn modelId="{2386F362-CDDF-4140-A766-C36F1D30E002}" type="presParOf" srcId="{EA6D363C-0228-468A-B4CF-E8D552E66273}" destId="{8CE93F11-C267-484D-B78B-D8BCE4F30A6D}" srcOrd="0" destOrd="0" presId="urn:microsoft.com/office/officeart/2008/layout/AlternatingHexagons"/>
    <dgm:cxn modelId="{1A87A780-3B82-4099-BFE0-188D8CA102FB}" type="presParOf" srcId="{EA6D363C-0228-468A-B4CF-E8D552E66273}" destId="{60AB9F0C-3A6C-4AC1-9BA5-258314E90BA0}" srcOrd="1" destOrd="0" presId="urn:microsoft.com/office/officeart/2008/layout/AlternatingHexagons"/>
    <dgm:cxn modelId="{8364BA4A-048F-4198-B761-C1B8554E3377}" type="presParOf" srcId="{EA6D363C-0228-468A-B4CF-E8D552E66273}" destId="{4C0E4A15-A90E-4A0A-87F1-D3E09AD08BE5}" srcOrd="2" destOrd="0" presId="urn:microsoft.com/office/officeart/2008/layout/AlternatingHexagons"/>
    <dgm:cxn modelId="{5887C8C6-9468-4841-B6E0-AB412DBC3806}" type="presParOf" srcId="{EA6D363C-0228-468A-B4CF-E8D552E66273}" destId="{2F44109C-6494-4390-8E55-B210D10A57BE}" srcOrd="3" destOrd="0" presId="urn:microsoft.com/office/officeart/2008/layout/AlternatingHexagons"/>
    <dgm:cxn modelId="{5E67B850-4606-4349-B965-DB3652713800}" type="presParOf" srcId="{EA6D363C-0228-468A-B4CF-E8D552E66273}" destId="{9BB6A015-FE86-43A5-B75D-0CDC413B0CC1}" srcOrd="4" destOrd="0" presId="urn:microsoft.com/office/officeart/2008/layout/AlternatingHexagons"/>
    <dgm:cxn modelId="{AC2C7790-70E1-4031-9BBA-88236DF5DFFB}" type="presParOf" srcId="{95BDAE05-8131-4C21-ABE6-4C415FD5FA57}" destId="{F5068309-5CDB-4617-8E1F-3AE225DF947A}" srcOrd="11" destOrd="0" presId="urn:microsoft.com/office/officeart/2008/layout/AlternatingHexagons"/>
    <dgm:cxn modelId="{CBE31651-D6E4-4912-AA4A-716906B9E6F1}" type="presParOf" srcId="{95BDAE05-8131-4C21-ABE6-4C415FD5FA57}" destId="{F879739A-F369-4AEF-AA23-8CCFC3A2396A}" srcOrd="12" destOrd="0" presId="urn:microsoft.com/office/officeart/2008/layout/AlternatingHexagons"/>
    <dgm:cxn modelId="{E34955B4-CDF3-44F8-9227-4FBE0250BFCF}" type="presParOf" srcId="{F879739A-F369-4AEF-AA23-8CCFC3A2396A}" destId="{06199817-DC0D-447D-B74B-57F86C6777A8}" srcOrd="0" destOrd="0" presId="urn:microsoft.com/office/officeart/2008/layout/AlternatingHexagons"/>
    <dgm:cxn modelId="{0F2F0C4A-BB4D-44C3-B48F-4D9F2D8BDE49}" type="presParOf" srcId="{F879739A-F369-4AEF-AA23-8CCFC3A2396A}" destId="{6115D95D-0A23-4031-AEE2-58EEEB9BC357}" srcOrd="1" destOrd="0" presId="urn:microsoft.com/office/officeart/2008/layout/AlternatingHexagons"/>
    <dgm:cxn modelId="{0106840E-B75E-4AB8-89AC-A805FB3ED0E1}" type="presParOf" srcId="{F879739A-F369-4AEF-AA23-8CCFC3A2396A}" destId="{E13D0B25-DAC7-4028-92A3-A9B47D78E105}" srcOrd="2" destOrd="0" presId="urn:microsoft.com/office/officeart/2008/layout/AlternatingHexagons"/>
    <dgm:cxn modelId="{ED72CADF-DD2F-41D5-9BA4-D306E5597A8E}" type="presParOf" srcId="{F879739A-F369-4AEF-AA23-8CCFC3A2396A}" destId="{2A6300CE-48E4-4602-9CA7-89A5C311C85B}" srcOrd="3" destOrd="0" presId="urn:microsoft.com/office/officeart/2008/layout/AlternatingHexagons"/>
    <dgm:cxn modelId="{2D8B8881-EB68-4774-9F45-FA95C75A320C}" type="presParOf" srcId="{F879739A-F369-4AEF-AA23-8CCFC3A2396A}" destId="{7A8FB3A6-AE84-4BD2-A746-37DAFEFE6AA2}" srcOrd="4" destOrd="0" presId="urn:microsoft.com/office/officeart/2008/layout/AlternatingHexagons"/>
    <dgm:cxn modelId="{D9E9DA9A-EA9F-4B2D-83D4-1A0D431FE87D}" type="presParOf" srcId="{95BDAE05-8131-4C21-ABE6-4C415FD5FA57}" destId="{4DE0C238-0307-4849-A3A5-F1409AF1D2CE}" srcOrd="13" destOrd="0" presId="urn:microsoft.com/office/officeart/2008/layout/AlternatingHexagons"/>
    <dgm:cxn modelId="{CF4C124D-31AB-4331-B651-581789DD0BDF}" type="presParOf" srcId="{95BDAE05-8131-4C21-ABE6-4C415FD5FA57}" destId="{A1A38597-D6A9-4723-B199-DF04E96CC8C1}" srcOrd="14" destOrd="0" presId="urn:microsoft.com/office/officeart/2008/layout/AlternatingHexagons"/>
    <dgm:cxn modelId="{EFA5A1C8-EAB5-4FEB-9698-F6DEA45C6321}" type="presParOf" srcId="{A1A38597-D6A9-4723-B199-DF04E96CC8C1}" destId="{087B5599-61E4-43F7-9BA0-040F9695C0A2}" srcOrd="0" destOrd="0" presId="urn:microsoft.com/office/officeart/2008/layout/AlternatingHexagons"/>
    <dgm:cxn modelId="{FD039793-13A1-47B3-A6A5-DD91CA2F654B}" type="presParOf" srcId="{A1A38597-D6A9-4723-B199-DF04E96CC8C1}" destId="{315BDC24-C7CD-4AF5-828D-EDCDF505743D}" srcOrd="1" destOrd="0" presId="urn:microsoft.com/office/officeart/2008/layout/AlternatingHexagons"/>
    <dgm:cxn modelId="{65BC6DA0-DEDB-434C-9DCE-092684B8F035}" type="presParOf" srcId="{A1A38597-D6A9-4723-B199-DF04E96CC8C1}" destId="{88DBA8FE-B61B-4AB4-8603-57A0E9A3035D}" srcOrd="2" destOrd="0" presId="urn:microsoft.com/office/officeart/2008/layout/AlternatingHexagons"/>
    <dgm:cxn modelId="{2080D8C9-4117-43EA-9517-3FF4006471FF}" type="presParOf" srcId="{A1A38597-D6A9-4723-B199-DF04E96CC8C1}" destId="{1F4E3536-A7A3-4341-8E54-480DE0ABCF26}" srcOrd="3" destOrd="0" presId="urn:microsoft.com/office/officeart/2008/layout/AlternatingHexagons"/>
    <dgm:cxn modelId="{A586EF4D-2DA0-493D-B3EB-6EBC74A0B331}" type="presParOf" srcId="{A1A38597-D6A9-4723-B199-DF04E96CC8C1}" destId="{4C5188F7-B407-4E91-AC9E-003BAF2290F3}" srcOrd="4" destOrd="0" presId="urn:microsoft.com/office/officeart/2008/layout/AlternatingHexagons"/>
    <dgm:cxn modelId="{4F963B1F-33E1-4039-A01C-1EA86B76827D}" type="presParOf" srcId="{95BDAE05-8131-4C21-ABE6-4C415FD5FA57}" destId="{66699707-9790-486F-8209-7A27E977079B}" srcOrd="15" destOrd="0" presId="urn:microsoft.com/office/officeart/2008/layout/AlternatingHexagons"/>
    <dgm:cxn modelId="{517E4368-56D9-4886-960F-92AC7BDFC19F}" type="presParOf" srcId="{95BDAE05-8131-4C21-ABE6-4C415FD5FA57}" destId="{49714AC5-9799-4E6F-B562-CB30F6DBB381}" srcOrd="16" destOrd="0" presId="urn:microsoft.com/office/officeart/2008/layout/AlternatingHexagons"/>
    <dgm:cxn modelId="{21619E36-E226-4191-920A-29D4FE2C400A}" type="presParOf" srcId="{49714AC5-9799-4E6F-B562-CB30F6DBB381}" destId="{C706CFB8-C9C1-4389-A0CE-49FC53E350F3}" srcOrd="0" destOrd="0" presId="urn:microsoft.com/office/officeart/2008/layout/AlternatingHexagons"/>
    <dgm:cxn modelId="{3D25AFA1-41B9-4D6C-92C4-9948CC01F32F}" type="presParOf" srcId="{49714AC5-9799-4E6F-B562-CB30F6DBB381}" destId="{D97E028A-38BA-467F-97F5-49DFF088A9D2}" srcOrd="1" destOrd="0" presId="urn:microsoft.com/office/officeart/2008/layout/AlternatingHexagons"/>
    <dgm:cxn modelId="{820E0336-11F0-4202-8309-CC8A5B4327E7}" type="presParOf" srcId="{49714AC5-9799-4E6F-B562-CB30F6DBB381}" destId="{6BB4429B-7C7A-4249-8788-1D1A21C78E71}" srcOrd="2" destOrd="0" presId="urn:microsoft.com/office/officeart/2008/layout/AlternatingHexagons"/>
    <dgm:cxn modelId="{9CD0650B-FFF5-434D-8AE6-A143A7333B55}" type="presParOf" srcId="{49714AC5-9799-4E6F-B562-CB30F6DBB381}" destId="{0BDD4F14-CD70-45CE-BECC-38375A2E51A2}" srcOrd="3" destOrd="0" presId="urn:microsoft.com/office/officeart/2008/layout/AlternatingHexagons"/>
    <dgm:cxn modelId="{3D3719E2-3CDE-40F4-A69E-4C26F6550D22}" type="presParOf" srcId="{49714AC5-9799-4E6F-B562-CB30F6DBB381}" destId="{EEC2B758-287F-464E-94E7-8D99FE6D1C93}"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FB98B-82E1-4423-83EE-23443389F5D5}">
      <dsp:nvSpPr>
        <dsp:cNvPr id="0" name=""/>
        <dsp:cNvSpPr/>
      </dsp:nvSpPr>
      <dsp:spPr>
        <a:xfrm rot="5400000">
          <a:off x="9437768" y="631841"/>
          <a:ext cx="1021307" cy="888537"/>
        </a:xfrm>
        <a:prstGeom prst="hexagon">
          <a:avLst>
            <a:gd name="adj" fmla="val 2500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Commodity Future Trading Commission (CFTC) </a:t>
          </a:r>
        </a:p>
      </dsp:txBody>
      <dsp:txXfrm rot="-5400000">
        <a:off x="9642617" y="724610"/>
        <a:ext cx="611609" cy="702999"/>
      </dsp:txXfrm>
    </dsp:sp>
    <dsp:sp modelId="{6D6BBC46-0074-4B98-971E-85B131325D07}">
      <dsp:nvSpPr>
        <dsp:cNvPr id="0" name=""/>
        <dsp:cNvSpPr/>
      </dsp:nvSpPr>
      <dsp:spPr>
        <a:xfrm>
          <a:off x="8616446" y="207335"/>
          <a:ext cx="1139779" cy="612784"/>
        </a:xfrm>
        <a:prstGeom prst="rect">
          <a:avLst/>
        </a:prstGeom>
        <a:noFill/>
        <a:ln>
          <a:noFill/>
        </a:ln>
        <a:effectLst/>
      </dsp:spPr>
      <dsp:style>
        <a:lnRef idx="0">
          <a:scrgbClr r="0" g="0" b="0"/>
        </a:lnRef>
        <a:fillRef idx="0">
          <a:scrgbClr r="0" g="0" b="0"/>
        </a:fillRef>
        <a:effectRef idx="0">
          <a:scrgbClr r="0" g="0" b="0"/>
        </a:effectRef>
        <a:fontRef idx="minor"/>
      </dsp:style>
    </dsp:sp>
    <dsp:sp modelId="{41FFE645-1245-4906-B0D5-FDCE6D31D602}">
      <dsp:nvSpPr>
        <dsp:cNvPr id="0" name=""/>
        <dsp:cNvSpPr/>
      </dsp:nvSpPr>
      <dsp:spPr>
        <a:xfrm rot="5400000">
          <a:off x="11961349" y="3119573"/>
          <a:ext cx="1021307" cy="888537"/>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2166198" y="3212342"/>
        <a:ext cx="611609" cy="702999"/>
      </dsp:txXfrm>
    </dsp:sp>
    <dsp:sp modelId="{3A7760C1-DFA2-4559-A2BE-2863CCE2AAD5}">
      <dsp:nvSpPr>
        <dsp:cNvPr id="0" name=""/>
        <dsp:cNvSpPr/>
      </dsp:nvSpPr>
      <dsp:spPr>
        <a:xfrm rot="5400000">
          <a:off x="9982701" y="1480875"/>
          <a:ext cx="1021307" cy="888537"/>
        </a:xfrm>
        <a:prstGeom prst="hexagon">
          <a:avLst>
            <a:gd name="adj" fmla="val 2500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Consumer Product Safety Commission</a:t>
          </a:r>
        </a:p>
      </dsp:txBody>
      <dsp:txXfrm rot="-5400000">
        <a:off x="10187550" y="1573644"/>
        <a:ext cx="611609" cy="702999"/>
      </dsp:txXfrm>
    </dsp:sp>
    <dsp:sp modelId="{F6FF73DE-3B1F-461A-A832-D582888E62CF}">
      <dsp:nvSpPr>
        <dsp:cNvPr id="0" name=""/>
        <dsp:cNvSpPr/>
      </dsp:nvSpPr>
      <dsp:spPr>
        <a:xfrm>
          <a:off x="6079518" y="1074221"/>
          <a:ext cx="1103012" cy="612784"/>
        </a:xfrm>
        <a:prstGeom prst="rect">
          <a:avLst/>
        </a:prstGeom>
        <a:noFill/>
        <a:ln>
          <a:noFill/>
        </a:ln>
        <a:effectLst/>
      </dsp:spPr>
      <dsp:style>
        <a:lnRef idx="0">
          <a:scrgbClr r="0" g="0" b="0"/>
        </a:lnRef>
        <a:fillRef idx="0">
          <a:scrgbClr r="0" g="0" b="0"/>
        </a:fillRef>
        <a:effectRef idx="0">
          <a:scrgbClr r="0" g="0" b="0"/>
        </a:effectRef>
        <a:fontRef idx="minor"/>
      </dsp:style>
    </dsp:sp>
    <dsp:sp modelId="{5057DC24-6CA6-4CD0-A25B-AAE582FEE5D7}">
      <dsp:nvSpPr>
        <dsp:cNvPr id="0" name=""/>
        <dsp:cNvSpPr/>
      </dsp:nvSpPr>
      <dsp:spPr>
        <a:xfrm rot="5400000">
          <a:off x="11046689" y="3119573"/>
          <a:ext cx="1021307" cy="888537"/>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Scientific Articles</a:t>
          </a:r>
        </a:p>
      </dsp:txBody>
      <dsp:txXfrm rot="-5400000">
        <a:off x="11251538" y="3212342"/>
        <a:ext cx="611609" cy="702999"/>
      </dsp:txXfrm>
    </dsp:sp>
    <dsp:sp modelId="{3CD68360-B402-49F7-A295-B929686E95C5}">
      <dsp:nvSpPr>
        <dsp:cNvPr id="0" name=""/>
        <dsp:cNvSpPr/>
      </dsp:nvSpPr>
      <dsp:spPr>
        <a:xfrm rot="5400000">
          <a:off x="9589522" y="2356687"/>
          <a:ext cx="1021307" cy="888537"/>
        </a:xfrm>
        <a:prstGeom prst="hexagon">
          <a:avLst>
            <a:gd name="adj" fmla="val 2500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Drug Enforcement Administration (DEA) </a:t>
          </a:r>
        </a:p>
      </dsp:txBody>
      <dsp:txXfrm rot="-5400000">
        <a:off x="9794371" y="2449456"/>
        <a:ext cx="611609" cy="702999"/>
      </dsp:txXfrm>
    </dsp:sp>
    <dsp:sp modelId="{3F8F100F-1E3E-4AE8-8F97-AFB1290A6C28}">
      <dsp:nvSpPr>
        <dsp:cNvPr id="0" name=""/>
        <dsp:cNvSpPr/>
      </dsp:nvSpPr>
      <dsp:spPr>
        <a:xfrm>
          <a:off x="8616446" y="1941106"/>
          <a:ext cx="1139779" cy="612784"/>
        </a:xfrm>
        <a:prstGeom prst="rect">
          <a:avLst/>
        </a:prstGeom>
        <a:noFill/>
        <a:ln>
          <a:noFill/>
        </a:ln>
        <a:effectLst/>
      </dsp:spPr>
      <dsp:style>
        <a:lnRef idx="0">
          <a:scrgbClr r="0" g="0" b="0"/>
        </a:lnRef>
        <a:fillRef idx="0">
          <a:scrgbClr r="0" g="0" b="0"/>
        </a:fillRef>
        <a:effectRef idx="0">
          <a:scrgbClr r="0" g="0" b="0"/>
        </a:effectRef>
        <a:fontRef idx="minor"/>
      </dsp:style>
    </dsp:sp>
    <dsp:sp modelId="{5155B161-F844-4641-A9AB-678E4BBC1C84}">
      <dsp:nvSpPr>
        <dsp:cNvPr id="0" name=""/>
        <dsp:cNvSpPr/>
      </dsp:nvSpPr>
      <dsp:spPr>
        <a:xfrm rot="5400000">
          <a:off x="11998116" y="1392603"/>
          <a:ext cx="1021307" cy="888537"/>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MS Thesis </a:t>
          </a:r>
        </a:p>
      </dsp:txBody>
      <dsp:txXfrm rot="-5400000">
        <a:off x="12202965" y="1485372"/>
        <a:ext cx="611609" cy="702999"/>
      </dsp:txXfrm>
    </dsp:sp>
    <dsp:sp modelId="{903D94C5-8B38-465B-9B84-F7ECD90BF534}">
      <dsp:nvSpPr>
        <dsp:cNvPr id="0" name=""/>
        <dsp:cNvSpPr/>
      </dsp:nvSpPr>
      <dsp:spPr>
        <a:xfrm rot="5400000">
          <a:off x="10982501" y="1402510"/>
          <a:ext cx="1021307" cy="888537"/>
        </a:xfrm>
        <a:prstGeom prst="hexagon">
          <a:avLst>
            <a:gd name="adj" fmla="val 2500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Environmental Protection Agency (EPA)</a:t>
          </a:r>
        </a:p>
      </dsp:txBody>
      <dsp:txXfrm rot="-5400000">
        <a:off x="11187350" y="1495279"/>
        <a:ext cx="611609" cy="702999"/>
      </dsp:txXfrm>
    </dsp:sp>
    <dsp:sp modelId="{A03768AB-41AD-4B62-8C48-05EEA91B4194}">
      <dsp:nvSpPr>
        <dsp:cNvPr id="0" name=""/>
        <dsp:cNvSpPr/>
      </dsp:nvSpPr>
      <dsp:spPr>
        <a:xfrm>
          <a:off x="6079518" y="2807992"/>
          <a:ext cx="1103012" cy="612784"/>
        </a:xfrm>
        <a:prstGeom prst="rect">
          <a:avLst/>
        </a:prstGeom>
        <a:noFill/>
        <a:ln>
          <a:noFill/>
        </a:ln>
        <a:effectLst/>
      </dsp:spPr>
      <dsp:style>
        <a:lnRef idx="0">
          <a:scrgbClr r="0" g="0" b="0"/>
        </a:lnRef>
        <a:fillRef idx="0">
          <a:scrgbClr r="0" g="0" b="0"/>
        </a:fillRef>
        <a:effectRef idx="0">
          <a:scrgbClr r="0" g="0" b="0"/>
        </a:effectRef>
        <a:fontRef idx="minor"/>
      </dsp:style>
    </dsp:sp>
    <dsp:sp modelId="{CCD0845C-8966-4050-BDE4-58B4E09C22E9}">
      <dsp:nvSpPr>
        <dsp:cNvPr id="0" name=""/>
        <dsp:cNvSpPr/>
      </dsp:nvSpPr>
      <dsp:spPr>
        <a:xfrm rot="5400000">
          <a:off x="10540613" y="2263237"/>
          <a:ext cx="1021307" cy="888537"/>
        </a:xfrm>
        <a:prstGeom prst="hexagon">
          <a:avLst>
            <a:gd name="adj" fmla="val 25000"/>
            <a:gd name="vf" fmla="val 11547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PhD Thesis </a:t>
          </a:r>
        </a:p>
      </dsp:txBody>
      <dsp:txXfrm rot="-5400000">
        <a:off x="10745462" y="2356006"/>
        <a:ext cx="611609" cy="702999"/>
      </dsp:txXfrm>
    </dsp:sp>
    <dsp:sp modelId="{E92CE769-8C06-468C-84B3-3987F6F4D779}">
      <dsp:nvSpPr>
        <dsp:cNvPr id="0" name=""/>
        <dsp:cNvSpPr/>
      </dsp:nvSpPr>
      <dsp:spPr>
        <a:xfrm rot="5400000">
          <a:off x="11482000" y="2254301"/>
          <a:ext cx="1021307" cy="888537"/>
        </a:xfrm>
        <a:prstGeom prst="hexagon">
          <a:avLst>
            <a:gd name="adj" fmla="val 2500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Federal Energy Regulatory Commission (FERC)</a:t>
          </a:r>
        </a:p>
      </dsp:txBody>
      <dsp:txXfrm rot="-5400000">
        <a:off x="11686849" y="2347070"/>
        <a:ext cx="611609" cy="702999"/>
      </dsp:txXfrm>
    </dsp:sp>
    <dsp:sp modelId="{9B539833-6D44-4CA7-8404-376606D80BBF}">
      <dsp:nvSpPr>
        <dsp:cNvPr id="0" name=""/>
        <dsp:cNvSpPr/>
      </dsp:nvSpPr>
      <dsp:spPr>
        <a:xfrm>
          <a:off x="8616446" y="3674878"/>
          <a:ext cx="1139779" cy="612784"/>
        </a:xfrm>
        <a:prstGeom prst="rect">
          <a:avLst/>
        </a:prstGeom>
        <a:noFill/>
        <a:ln>
          <a:noFill/>
        </a:ln>
        <a:effectLst/>
      </dsp:spPr>
      <dsp:style>
        <a:lnRef idx="0">
          <a:scrgbClr r="0" g="0" b="0"/>
        </a:lnRef>
        <a:fillRef idx="0">
          <a:scrgbClr r="0" g="0" b="0"/>
        </a:fillRef>
        <a:effectRef idx="0">
          <a:scrgbClr r="0" g="0" b="0"/>
        </a:effectRef>
        <a:fontRef idx="minor"/>
      </dsp:style>
    </dsp:sp>
    <dsp:sp modelId="{41FC1C62-80A6-47C0-B389-50F96F9AC1E8}">
      <dsp:nvSpPr>
        <dsp:cNvPr id="0" name=""/>
        <dsp:cNvSpPr/>
      </dsp:nvSpPr>
      <dsp:spPr>
        <a:xfrm rot="5400000">
          <a:off x="9032675" y="1497358"/>
          <a:ext cx="1021307" cy="888537"/>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Senior Projects</a:t>
          </a:r>
        </a:p>
      </dsp:txBody>
      <dsp:txXfrm rot="-5400000">
        <a:off x="9237524" y="1590127"/>
        <a:ext cx="611609" cy="702999"/>
      </dsp:txXfrm>
    </dsp:sp>
    <dsp:sp modelId="{8CE93F11-C267-484D-B78B-D8BCE4F30A6D}">
      <dsp:nvSpPr>
        <dsp:cNvPr id="0" name=""/>
        <dsp:cNvSpPr/>
      </dsp:nvSpPr>
      <dsp:spPr>
        <a:xfrm rot="5400000">
          <a:off x="10134454" y="3189849"/>
          <a:ext cx="1021307" cy="888537"/>
        </a:xfrm>
        <a:prstGeom prst="hexagon">
          <a:avLst>
            <a:gd name="adj" fmla="val 2500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Food and Drug Administration </a:t>
          </a:r>
        </a:p>
      </dsp:txBody>
      <dsp:txXfrm rot="-5400000">
        <a:off x="10339303" y="3282618"/>
        <a:ext cx="611609" cy="702999"/>
      </dsp:txXfrm>
    </dsp:sp>
    <dsp:sp modelId="{60AB9F0C-3A6C-4AC1-9BA5-258314E90BA0}">
      <dsp:nvSpPr>
        <dsp:cNvPr id="0" name=""/>
        <dsp:cNvSpPr/>
      </dsp:nvSpPr>
      <dsp:spPr>
        <a:xfrm>
          <a:off x="6079518" y="4541764"/>
          <a:ext cx="1103012" cy="612784"/>
        </a:xfrm>
        <a:prstGeom prst="rect">
          <a:avLst/>
        </a:prstGeom>
        <a:noFill/>
        <a:ln>
          <a:noFill/>
        </a:ln>
        <a:effectLst/>
      </dsp:spPr>
      <dsp:style>
        <a:lnRef idx="0">
          <a:scrgbClr r="0" g="0" b="0"/>
        </a:lnRef>
        <a:fillRef idx="0">
          <a:scrgbClr r="0" g="0" b="0"/>
        </a:fillRef>
        <a:effectRef idx="0">
          <a:scrgbClr r="0" g="0" b="0"/>
        </a:effectRef>
        <a:fontRef idx="minor"/>
      </dsp:style>
    </dsp:sp>
    <dsp:sp modelId="{9BB6A015-FE86-43A5-B75D-0CDC413B0CC1}">
      <dsp:nvSpPr>
        <dsp:cNvPr id="0" name=""/>
        <dsp:cNvSpPr/>
      </dsp:nvSpPr>
      <dsp:spPr>
        <a:xfrm rot="5400000">
          <a:off x="10424561" y="601764"/>
          <a:ext cx="1021307" cy="888537"/>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Literature Abstracts</a:t>
          </a:r>
        </a:p>
      </dsp:txBody>
      <dsp:txXfrm rot="-5400000">
        <a:off x="10629410" y="694533"/>
        <a:ext cx="611609" cy="702999"/>
      </dsp:txXfrm>
    </dsp:sp>
    <dsp:sp modelId="{06199817-DC0D-447D-B74B-57F86C6777A8}">
      <dsp:nvSpPr>
        <dsp:cNvPr id="0" name=""/>
        <dsp:cNvSpPr/>
      </dsp:nvSpPr>
      <dsp:spPr>
        <a:xfrm rot="5400000">
          <a:off x="10696444" y="4056735"/>
          <a:ext cx="1021307" cy="888537"/>
        </a:xfrm>
        <a:prstGeom prst="hexagon">
          <a:avLst>
            <a:gd name="adj" fmla="val 2500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United States Nuclear Regulatory Commission (NRC) </a:t>
          </a:r>
        </a:p>
      </dsp:txBody>
      <dsp:txXfrm rot="-5400000">
        <a:off x="10901293" y="4149504"/>
        <a:ext cx="611609" cy="702999"/>
      </dsp:txXfrm>
    </dsp:sp>
    <dsp:sp modelId="{6115D95D-0A23-4031-AEE2-58EEEB9BC357}">
      <dsp:nvSpPr>
        <dsp:cNvPr id="0" name=""/>
        <dsp:cNvSpPr/>
      </dsp:nvSpPr>
      <dsp:spPr>
        <a:xfrm>
          <a:off x="8616446" y="5408650"/>
          <a:ext cx="1139779" cy="612784"/>
        </a:xfrm>
        <a:prstGeom prst="rect">
          <a:avLst/>
        </a:prstGeom>
        <a:noFill/>
        <a:ln>
          <a:noFill/>
        </a:ln>
        <a:effectLst/>
      </dsp:spPr>
      <dsp:style>
        <a:lnRef idx="0">
          <a:scrgbClr r="0" g="0" b="0"/>
        </a:lnRef>
        <a:fillRef idx="0">
          <a:scrgbClr r="0" g="0" b="0"/>
        </a:fillRef>
        <a:effectRef idx="0">
          <a:scrgbClr r="0" g="0" b="0"/>
        </a:effectRef>
        <a:fontRef idx="minor"/>
      </dsp:style>
    </dsp:sp>
    <dsp:sp modelId="{7A8FB3A6-AE84-4BD2-A746-37DAFEFE6AA2}">
      <dsp:nvSpPr>
        <dsp:cNvPr id="0" name=""/>
        <dsp:cNvSpPr/>
      </dsp:nvSpPr>
      <dsp:spPr>
        <a:xfrm rot="5400000">
          <a:off x="9167395" y="3217618"/>
          <a:ext cx="1021307" cy="888537"/>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t>Conference Abstracts</a:t>
          </a:r>
        </a:p>
      </dsp:txBody>
      <dsp:txXfrm rot="-5400000">
        <a:off x="9372244" y="3310387"/>
        <a:ext cx="611609" cy="702999"/>
      </dsp:txXfrm>
    </dsp:sp>
    <dsp:sp modelId="{087B5599-61E4-43F7-9BA0-040F9695C0A2}">
      <dsp:nvSpPr>
        <dsp:cNvPr id="0" name=""/>
        <dsp:cNvSpPr/>
      </dsp:nvSpPr>
      <dsp:spPr>
        <a:xfrm rot="5400000">
          <a:off x="11677906" y="4113080"/>
          <a:ext cx="1021307" cy="888537"/>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Proposals</a:t>
          </a:r>
          <a:r>
            <a:rPr lang="en-US" sz="700" kern="1200" dirty="0"/>
            <a:t> </a:t>
          </a:r>
        </a:p>
      </dsp:txBody>
      <dsp:txXfrm rot="-5400000">
        <a:off x="11882755" y="4205849"/>
        <a:ext cx="611609" cy="702999"/>
      </dsp:txXfrm>
    </dsp:sp>
    <dsp:sp modelId="{315BDC24-C7CD-4AF5-828D-EDCDF505743D}">
      <dsp:nvSpPr>
        <dsp:cNvPr id="0" name=""/>
        <dsp:cNvSpPr/>
      </dsp:nvSpPr>
      <dsp:spPr>
        <a:xfrm>
          <a:off x="6079518" y="6275536"/>
          <a:ext cx="1103012" cy="612784"/>
        </a:xfrm>
        <a:prstGeom prst="rect">
          <a:avLst/>
        </a:prstGeom>
        <a:noFill/>
        <a:ln>
          <a:noFill/>
        </a:ln>
        <a:effectLst/>
      </dsp:spPr>
      <dsp:style>
        <a:lnRef idx="0">
          <a:scrgbClr r="0" g="0" b="0"/>
        </a:lnRef>
        <a:fillRef idx="0">
          <a:scrgbClr r="0" g="0" b="0"/>
        </a:fillRef>
        <a:effectRef idx="0">
          <a:scrgbClr r="0" g="0" b="0"/>
        </a:effectRef>
        <a:fontRef idx="minor"/>
      </dsp:style>
    </dsp:sp>
    <dsp:sp modelId="{4C5188F7-B407-4E91-AC9E-003BAF2290F3}">
      <dsp:nvSpPr>
        <dsp:cNvPr id="0" name=""/>
        <dsp:cNvSpPr/>
      </dsp:nvSpPr>
      <dsp:spPr>
        <a:xfrm rot="5400000">
          <a:off x="9615699" y="4113080"/>
          <a:ext cx="1021307" cy="888537"/>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t>Conference Posters</a:t>
          </a:r>
        </a:p>
      </dsp:txBody>
      <dsp:txXfrm rot="-5400000">
        <a:off x="9820548" y="4205849"/>
        <a:ext cx="611609" cy="702999"/>
      </dsp:txXfrm>
    </dsp:sp>
    <dsp:sp modelId="{C706CFB8-C9C1-4389-A0CE-49FC53E350F3}">
      <dsp:nvSpPr>
        <dsp:cNvPr id="0" name=""/>
        <dsp:cNvSpPr/>
      </dsp:nvSpPr>
      <dsp:spPr>
        <a:xfrm rot="5400000">
          <a:off x="11531447" y="451803"/>
          <a:ext cx="1021307" cy="1078729"/>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Applications </a:t>
          </a:r>
        </a:p>
      </dsp:txBody>
      <dsp:txXfrm rot="-5400000">
        <a:off x="11682524" y="650732"/>
        <a:ext cx="719153" cy="680871"/>
      </dsp:txXfrm>
    </dsp:sp>
    <dsp:sp modelId="{D97E028A-38BA-467F-97F5-49DFF088A9D2}">
      <dsp:nvSpPr>
        <dsp:cNvPr id="0" name=""/>
        <dsp:cNvSpPr/>
      </dsp:nvSpPr>
      <dsp:spPr>
        <a:xfrm>
          <a:off x="8616446" y="7142422"/>
          <a:ext cx="1139779" cy="612784"/>
        </a:xfrm>
        <a:prstGeom prst="rect">
          <a:avLst/>
        </a:prstGeom>
        <a:noFill/>
        <a:ln>
          <a:noFill/>
        </a:ln>
        <a:effectLst/>
      </dsp:spPr>
      <dsp:style>
        <a:lnRef idx="0">
          <a:scrgbClr r="0" g="0" b="0"/>
        </a:lnRef>
        <a:fillRef idx="0">
          <a:scrgbClr r="0" g="0" b="0"/>
        </a:fillRef>
        <a:effectRef idx="0">
          <a:scrgbClr r="0" g="0" b="0"/>
        </a:effectRef>
        <a:fontRef idx="minor"/>
      </dsp:style>
    </dsp:sp>
    <dsp:sp modelId="{EEC2B758-287F-464E-94E7-8D99FE6D1C93}">
      <dsp:nvSpPr>
        <dsp:cNvPr id="0" name=""/>
        <dsp:cNvSpPr/>
      </dsp:nvSpPr>
      <dsp:spPr>
        <a:xfrm rot="5400000">
          <a:off x="14880822" y="5228614"/>
          <a:ext cx="1021307" cy="888537"/>
        </a:xfrm>
        <a:prstGeom prst="hexagon">
          <a:avLst>
            <a:gd name="adj" fmla="val 2500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5085671" y="5321383"/>
        <a:ext cx="611609" cy="702999"/>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3BA6B-9FE1-4E7A-81E9-06F3A963FA22}" type="datetimeFigureOut">
              <a:rPr lang="en-US" smtClean="0"/>
              <a:t>12/14/2022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BB31F-6DE0-4A30-89FF-858F440D7551}" type="slidenum">
              <a:rPr lang="en-US" smtClean="0"/>
              <a:t>‹#›</a:t>
            </a:fld>
            <a:endParaRPr lang="en-US"/>
          </a:p>
        </p:txBody>
      </p:sp>
    </p:spTree>
    <p:extLst>
      <p:ext uri="{BB962C8B-B14F-4D97-AF65-F5344CB8AC3E}">
        <p14:creationId xmlns:p14="http://schemas.microsoft.com/office/powerpoint/2010/main" val="3618638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investigator.com/federal-regulatory-agencies/#:~:text=Federal%20regulatory%20agencies%20are%20the%20agency%20or%20government,exist%20at%20both%20the%20federal%20and%20state%20leve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BB31F-6DE0-4A30-89FF-858F440D7551}" type="slidenum">
              <a:rPr lang="en-US" smtClean="0"/>
              <a:t>1</a:t>
            </a:fld>
            <a:endParaRPr lang="en-US"/>
          </a:p>
        </p:txBody>
      </p:sp>
    </p:spTree>
    <p:extLst>
      <p:ext uri="{BB962C8B-B14F-4D97-AF65-F5344CB8AC3E}">
        <p14:creationId xmlns:p14="http://schemas.microsoft.com/office/powerpoint/2010/main" val="367842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words and ideas in a persuasive language. </a:t>
            </a:r>
          </a:p>
        </p:txBody>
      </p:sp>
      <p:sp>
        <p:nvSpPr>
          <p:cNvPr id="4" name="Slide Number Placeholder 3"/>
          <p:cNvSpPr>
            <a:spLocks noGrp="1"/>
          </p:cNvSpPr>
          <p:nvPr>
            <p:ph type="sldNum" sz="quarter" idx="5"/>
          </p:nvPr>
        </p:nvSpPr>
        <p:spPr/>
        <p:txBody>
          <a:bodyPr/>
          <a:lstStyle/>
          <a:p>
            <a:fld id="{5A1BB31F-6DE0-4A30-89FF-858F440D7551}" type="slidenum">
              <a:rPr lang="en-US" smtClean="0"/>
              <a:t>2</a:t>
            </a:fld>
            <a:endParaRPr lang="en-US"/>
          </a:p>
        </p:txBody>
      </p:sp>
    </p:spTree>
    <p:extLst>
      <p:ext uri="{BB962C8B-B14F-4D97-AF65-F5344CB8AC3E}">
        <p14:creationId xmlns:p14="http://schemas.microsoft.com/office/powerpoint/2010/main" val="3823189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Why is this important? Every field of study has some sort of federal agency that make up the rules or regulations for that field. </a:t>
            </a:r>
            <a:br>
              <a:rPr lang="en-US" dirty="0">
                <a:hlinkClick r:id="rId3"/>
              </a:rPr>
            </a:br>
            <a:br>
              <a:rPr lang="en-US" dirty="0">
                <a:hlinkClick r:id="rId3"/>
              </a:rPr>
            </a:br>
            <a:r>
              <a:rPr lang="en-US" dirty="0">
                <a:hlinkClick r:id="rId3"/>
              </a:rPr>
              <a:t>Federal Regulatory Agencies of the United States Government (einvestigator.com)</a:t>
            </a:r>
            <a:endParaRPr lang="en-US" dirty="0"/>
          </a:p>
        </p:txBody>
      </p:sp>
      <p:sp>
        <p:nvSpPr>
          <p:cNvPr id="4" name="Slide Number Placeholder 3"/>
          <p:cNvSpPr>
            <a:spLocks noGrp="1"/>
          </p:cNvSpPr>
          <p:nvPr>
            <p:ph type="sldNum" sz="quarter" idx="5"/>
          </p:nvPr>
        </p:nvSpPr>
        <p:spPr/>
        <p:txBody>
          <a:bodyPr/>
          <a:lstStyle/>
          <a:p>
            <a:fld id="{5A1BB31F-6DE0-4A30-89FF-858F440D7551}" type="slidenum">
              <a:rPr lang="en-US" smtClean="0"/>
              <a:t>4</a:t>
            </a:fld>
            <a:endParaRPr lang="en-US"/>
          </a:p>
        </p:txBody>
      </p:sp>
    </p:spTree>
    <p:extLst>
      <p:ext uri="{BB962C8B-B14F-4D97-AF65-F5344CB8AC3E}">
        <p14:creationId xmlns:p14="http://schemas.microsoft.com/office/powerpoint/2010/main" val="1024718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BB31F-6DE0-4A30-89FF-858F440D7551}" type="slidenum">
              <a:rPr lang="en-US" smtClean="0"/>
              <a:t>6</a:t>
            </a:fld>
            <a:endParaRPr lang="en-US"/>
          </a:p>
        </p:txBody>
      </p:sp>
    </p:spTree>
    <p:extLst>
      <p:ext uri="{BB962C8B-B14F-4D97-AF65-F5344CB8AC3E}">
        <p14:creationId xmlns:p14="http://schemas.microsoft.com/office/powerpoint/2010/main" val="3870722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2ACE-1238-A92F-94A0-ADDAE9A62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852933-9028-BAE2-1E1E-B829B44B7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903203-C695-3757-188D-93B230D327C9}"/>
              </a:ext>
            </a:extLst>
          </p:cNvPr>
          <p:cNvSpPr>
            <a:spLocks noGrp="1"/>
          </p:cNvSpPr>
          <p:nvPr>
            <p:ph type="dt" sz="half" idx="10"/>
          </p:nvPr>
        </p:nvSpPr>
        <p:spPr/>
        <p:txBody>
          <a:bodyPr/>
          <a:lstStyle/>
          <a:p>
            <a:fld id="{C6264E9D-FD9A-405F-92F1-B59A6313377F}" type="datetimeFigureOut">
              <a:rPr lang="en-US" smtClean="0"/>
              <a:t>12/14/2022</a:t>
            </a:fld>
            <a:endParaRPr lang="en-US"/>
          </a:p>
        </p:txBody>
      </p:sp>
      <p:sp>
        <p:nvSpPr>
          <p:cNvPr id="5" name="Footer Placeholder 4">
            <a:extLst>
              <a:ext uri="{FF2B5EF4-FFF2-40B4-BE49-F238E27FC236}">
                <a16:creationId xmlns:a16="http://schemas.microsoft.com/office/drawing/2014/main" id="{7C99835A-6237-94A7-EFCF-364434533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02A0D9-3B83-3389-A27F-8021BB563A2E}"/>
              </a:ext>
            </a:extLst>
          </p:cNvPr>
          <p:cNvSpPr>
            <a:spLocks noGrp="1"/>
          </p:cNvSpPr>
          <p:nvPr>
            <p:ph type="sldNum" sz="quarter" idx="12"/>
          </p:nvPr>
        </p:nvSpPr>
        <p:spPr/>
        <p:txBody>
          <a:bodyPr/>
          <a:lstStyle/>
          <a:p>
            <a:fld id="{F63C9F08-2B12-4A68-9FF3-46A8454581F4}" type="slidenum">
              <a:rPr lang="en-US" smtClean="0"/>
              <a:t>‹#›</a:t>
            </a:fld>
            <a:endParaRPr lang="en-US"/>
          </a:p>
        </p:txBody>
      </p:sp>
    </p:spTree>
    <p:extLst>
      <p:ext uri="{BB962C8B-B14F-4D97-AF65-F5344CB8AC3E}">
        <p14:creationId xmlns:p14="http://schemas.microsoft.com/office/powerpoint/2010/main" val="3384668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33E2B-D400-C328-A300-2348614F4B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7E0D97-CD7A-078D-1FA0-E7D618F111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5B0D1-4BA4-255D-945B-B85B3FB165D1}"/>
              </a:ext>
            </a:extLst>
          </p:cNvPr>
          <p:cNvSpPr>
            <a:spLocks noGrp="1"/>
          </p:cNvSpPr>
          <p:nvPr>
            <p:ph type="dt" sz="half" idx="10"/>
          </p:nvPr>
        </p:nvSpPr>
        <p:spPr/>
        <p:txBody>
          <a:bodyPr/>
          <a:lstStyle/>
          <a:p>
            <a:fld id="{C6264E9D-FD9A-405F-92F1-B59A6313377F}" type="datetimeFigureOut">
              <a:rPr lang="en-US" smtClean="0"/>
              <a:t>12/14/2022</a:t>
            </a:fld>
            <a:endParaRPr lang="en-US"/>
          </a:p>
        </p:txBody>
      </p:sp>
      <p:sp>
        <p:nvSpPr>
          <p:cNvPr id="5" name="Footer Placeholder 4">
            <a:extLst>
              <a:ext uri="{FF2B5EF4-FFF2-40B4-BE49-F238E27FC236}">
                <a16:creationId xmlns:a16="http://schemas.microsoft.com/office/drawing/2014/main" id="{35E88994-E8C6-1E27-E25E-E9C033C4E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83DDA-B96D-7B53-B08C-1C52B4E96848}"/>
              </a:ext>
            </a:extLst>
          </p:cNvPr>
          <p:cNvSpPr>
            <a:spLocks noGrp="1"/>
          </p:cNvSpPr>
          <p:nvPr>
            <p:ph type="sldNum" sz="quarter" idx="12"/>
          </p:nvPr>
        </p:nvSpPr>
        <p:spPr/>
        <p:txBody>
          <a:bodyPr/>
          <a:lstStyle/>
          <a:p>
            <a:fld id="{F63C9F08-2B12-4A68-9FF3-46A8454581F4}" type="slidenum">
              <a:rPr lang="en-US" smtClean="0"/>
              <a:t>‹#›</a:t>
            </a:fld>
            <a:endParaRPr lang="en-US"/>
          </a:p>
        </p:txBody>
      </p:sp>
    </p:spTree>
    <p:extLst>
      <p:ext uri="{BB962C8B-B14F-4D97-AF65-F5344CB8AC3E}">
        <p14:creationId xmlns:p14="http://schemas.microsoft.com/office/powerpoint/2010/main" val="47368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3A6A93-C2A5-3A8C-86F1-3B1D4FB2E8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DCEE66-93EF-0DB7-9AD4-F275ACD51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A9009-0FDE-841B-94DC-0D4EB5E21005}"/>
              </a:ext>
            </a:extLst>
          </p:cNvPr>
          <p:cNvSpPr>
            <a:spLocks noGrp="1"/>
          </p:cNvSpPr>
          <p:nvPr>
            <p:ph type="dt" sz="half" idx="10"/>
          </p:nvPr>
        </p:nvSpPr>
        <p:spPr/>
        <p:txBody>
          <a:bodyPr/>
          <a:lstStyle/>
          <a:p>
            <a:fld id="{C6264E9D-FD9A-405F-92F1-B59A6313377F}" type="datetimeFigureOut">
              <a:rPr lang="en-US" smtClean="0"/>
              <a:t>12/14/2022</a:t>
            </a:fld>
            <a:endParaRPr lang="en-US"/>
          </a:p>
        </p:txBody>
      </p:sp>
      <p:sp>
        <p:nvSpPr>
          <p:cNvPr id="5" name="Footer Placeholder 4">
            <a:extLst>
              <a:ext uri="{FF2B5EF4-FFF2-40B4-BE49-F238E27FC236}">
                <a16:creationId xmlns:a16="http://schemas.microsoft.com/office/drawing/2014/main" id="{924FDDAE-4B7E-20CE-E1C3-18B1D33C2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99F6D-92A9-8B33-F481-ADB245A5B9E5}"/>
              </a:ext>
            </a:extLst>
          </p:cNvPr>
          <p:cNvSpPr>
            <a:spLocks noGrp="1"/>
          </p:cNvSpPr>
          <p:nvPr>
            <p:ph type="sldNum" sz="quarter" idx="12"/>
          </p:nvPr>
        </p:nvSpPr>
        <p:spPr/>
        <p:txBody>
          <a:bodyPr/>
          <a:lstStyle/>
          <a:p>
            <a:fld id="{F63C9F08-2B12-4A68-9FF3-46A8454581F4}" type="slidenum">
              <a:rPr lang="en-US" smtClean="0"/>
              <a:t>‹#›</a:t>
            </a:fld>
            <a:endParaRPr lang="en-US"/>
          </a:p>
        </p:txBody>
      </p:sp>
    </p:spTree>
    <p:extLst>
      <p:ext uri="{BB962C8B-B14F-4D97-AF65-F5344CB8AC3E}">
        <p14:creationId xmlns:p14="http://schemas.microsoft.com/office/powerpoint/2010/main" val="2777538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7CE25-261B-C298-7714-CB7AB5BEAC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2C215-F7C0-DF61-C486-02092B706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64F53-CEE6-49E5-347A-79601B6A72A5}"/>
              </a:ext>
            </a:extLst>
          </p:cNvPr>
          <p:cNvSpPr>
            <a:spLocks noGrp="1"/>
          </p:cNvSpPr>
          <p:nvPr>
            <p:ph type="dt" sz="half" idx="10"/>
          </p:nvPr>
        </p:nvSpPr>
        <p:spPr/>
        <p:txBody>
          <a:bodyPr/>
          <a:lstStyle/>
          <a:p>
            <a:fld id="{C6264E9D-FD9A-405F-92F1-B59A6313377F}" type="datetimeFigureOut">
              <a:rPr lang="en-US" smtClean="0"/>
              <a:t>12/14/2022</a:t>
            </a:fld>
            <a:endParaRPr lang="en-US"/>
          </a:p>
        </p:txBody>
      </p:sp>
      <p:sp>
        <p:nvSpPr>
          <p:cNvPr id="5" name="Footer Placeholder 4">
            <a:extLst>
              <a:ext uri="{FF2B5EF4-FFF2-40B4-BE49-F238E27FC236}">
                <a16:creationId xmlns:a16="http://schemas.microsoft.com/office/drawing/2014/main" id="{8163B9FE-CFC8-2FBA-DAF3-3ADFEA453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85059-7015-BB4A-0475-F1F46416405C}"/>
              </a:ext>
            </a:extLst>
          </p:cNvPr>
          <p:cNvSpPr>
            <a:spLocks noGrp="1"/>
          </p:cNvSpPr>
          <p:nvPr>
            <p:ph type="sldNum" sz="quarter" idx="12"/>
          </p:nvPr>
        </p:nvSpPr>
        <p:spPr/>
        <p:txBody>
          <a:bodyPr/>
          <a:lstStyle/>
          <a:p>
            <a:fld id="{F63C9F08-2B12-4A68-9FF3-46A8454581F4}" type="slidenum">
              <a:rPr lang="en-US" smtClean="0"/>
              <a:t>‹#›</a:t>
            </a:fld>
            <a:endParaRPr lang="en-US"/>
          </a:p>
        </p:txBody>
      </p:sp>
    </p:spTree>
    <p:extLst>
      <p:ext uri="{BB962C8B-B14F-4D97-AF65-F5344CB8AC3E}">
        <p14:creationId xmlns:p14="http://schemas.microsoft.com/office/powerpoint/2010/main" val="123771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29BE-A92E-9475-201B-571958EEDB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2A3433-8529-6A2E-337C-2C277AD0F1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E82DD-A2AD-D37F-6C12-B884F5A6E39D}"/>
              </a:ext>
            </a:extLst>
          </p:cNvPr>
          <p:cNvSpPr>
            <a:spLocks noGrp="1"/>
          </p:cNvSpPr>
          <p:nvPr>
            <p:ph type="dt" sz="half" idx="10"/>
          </p:nvPr>
        </p:nvSpPr>
        <p:spPr/>
        <p:txBody>
          <a:bodyPr/>
          <a:lstStyle/>
          <a:p>
            <a:fld id="{C6264E9D-FD9A-405F-92F1-B59A6313377F}" type="datetimeFigureOut">
              <a:rPr lang="en-US" smtClean="0"/>
              <a:t>12/14/2022</a:t>
            </a:fld>
            <a:endParaRPr lang="en-US"/>
          </a:p>
        </p:txBody>
      </p:sp>
      <p:sp>
        <p:nvSpPr>
          <p:cNvPr id="5" name="Footer Placeholder 4">
            <a:extLst>
              <a:ext uri="{FF2B5EF4-FFF2-40B4-BE49-F238E27FC236}">
                <a16:creationId xmlns:a16="http://schemas.microsoft.com/office/drawing/2014/main" id="{504ECEEC-FBBB-CC14-5CBF-EEBB4E15D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7394D-49E9-2C78-FDCE-AF190753C192}"/>
              </a:ext>
            </a:extLst>
          </p:cNvPr>
          <p:cNvSpPr>
            <a:spLocks noGrp="1"/>
          </p:cNvSpPr>
          <p:nvPr>
            <p:ph type="sldNum" sz="quarter" idx="12"/>
          </p:nvPr>
        </p:nvSpPr>
        <p:spPr/>
        <p:txBody>
          <a:bodyPr/>
          <a:lstStyle/>
          <a:p>
            <a:fld id="{F63C9F08-2B12-4A68-9FF3-46A8454581F4}" type="slidenum">
              <a:rPr lang="en-US" smtClean="0"/>
              <a:t>‹#›</a:t>
            </a:fld>
            <a:endParaRPr lang="en-US"/>
          </a:p>
        </p:txBody>
      </p:sp>
    </p:spTree>
    <p:extLst>
      <p:ext uri="{BB962C8B-B14F-4D97-AF65-F5344CB8AC3E}">
        <p14:creationId xmlns:p14="http://schemas.microsoft.com/office/powerpoint/2010/main" val="4227288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E59F0-F0A2-D4A2-5E2D-8552B964D3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648405-4089-5800-B450-D46FBDF61C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2A63C7-6EB5-DBB9-6DA5-2CB16730EB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A76AB7-7DDF-6708-53F3-1A7ABA4A93B1}"/>
              </a:ext>
            </a:extLst>
          </p:cNvPr>
          <p:cNvSpPr>
            <a:spLocks noGrp="1"/>
          </p:cNvSpPr>
          <p:nvPr>
            <p:ph type="dt" sz="half" idx="10"/>
          </p:nvPr>
        </p:nvSpPr>
        <p:spPr/>
        <p:txBody>
          <a:bodyPr/>
          <a:lstStyle/>
          <a:p>
            <a:fld id="{C6264E9D-FD9A-405F-92F1-B59A6313377F}" type="datetimeFigureOut">
              <a:rPr lang="en-US" smtClean="0"/>
              <a:t>12/14/2022</a:t>
            </a:fld>
            <a:endParaRPr lang="en-US"/>
          </a:p>
        </p:txBody>
      </p:sp>
      <p:sp>
        <p:nvSpPr>
          <p:cNvPr id="6" name="Footer Placeholder 5">
            <a:extLst>
              <a:ext uri="{FF2B5EF4-FFF2-40B4-BE49-F238E27FC236}">
                <a16:creationId xmlns:a16="http://schemas.microsoft.com/office/drawing/2014/main" id="{E016AE65-7F7B-AC79-3418-7C8B37181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7EB4B-D771-0E3B-F140-0AA993C87574}"/>
              </a:ext>
            </a:extLst>
          </p:cNvPr>
          <p:cNvSpPr>
            <a:spLocks noGrp="1"/>
          </p:cNvSpPr>
          <p:nvPr>
            <p:ph type="sldNum" sz="quarter" idx="12"/>
          </p:nvPr>
        </p:nvSpPr>
        <p:spPr/>
        <p:txBody>
          <a:bodyPr/>
          <a:lstStyle/>
          <a:p>
            <a:fld id="{F63C9F08-2B12-4A68-9FF3-46A8454581F4}" type="slidenum">
              <a:rPr lang="en-US" smtClean="0"/>
              <a:t>‹#›</a:t>
            </a:fld>
            <a:endParaRPr lang="en-US"/>
          </a:p>
        </p:txBody>
      </p:sp>
    </p:spTree>
    <p:extLst>
      <p:ext uri="{BB962C8B-B14F-4D97-AF65-F5344CB8AC3E}">
        <p14:creationId xmlns:p14="http://schemas.microsoft.com/office/powerpoint/2010/main" val="3674650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7481-973D-4A52-D4DD-6E528560E4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59DB92-2519-1A74-B57E-A7A014A25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866FC8-21BE-4133-4FA4-C8D785DD4C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B4F925-0BD8-8F4E-72FA-5B500AA410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70031-4377-9BF2-E1F4-17FA20231C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BCCE0F-DE2F-1E1E-F52A-D02C9438C68C}"/>
              </a:ext>
            </a:extLst>
          </p:cNvPr>
          <p:cNvSpPr>
            <a:spLocks noGrp="1"/>
          </p:cNvSpPr>
          <p:nvPr>
            <p:ph type="dt" sz="half" idx="10"/>
          </p:nvPr>
        </p:nvSpPr>
        <p:spPr/>
        <p:txBody>
          <a:bodyPr/>
          <a:lstStyle/>
          <a:p>
            <a:fld id="{C6264E9D-FD9A-405F-92F1-B59A6313377F}" type="datetimeFigureOut">
              <a:rPr lang="en-US" smtClean="0"/>
              <a:t>12/14/2022</a:t>
            </a:fld>
            <a:endParaRPr lang="en-US"/>
          </a:p>
        </p:txBody>
      </p:sp>
      <p:sp>
        <p:nvSpPr>
          <p:cNvPr id="8" name="Footer Placeholder 7">
            <a:extLst>
              <a:ext uri="{FF2B5EF4-FFF2-40B4-BE49-F238E27FC236}">
                <a16:creationId xmlns:a16="http://schemas.microsoft.com/office/drawing/2014/main" id="{A16030BF-F167-6A10-3B43-6E0CFB0F87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E09983-957C-CEE9-2CC8-97DB25621DEB}"/>
              </a:ext>
            </a:extLst>
          </p:cNvPr>
          <p:cNvSpPr>
            <a:spLocks noGrp="1"/>
          </p:cNvSpPr>
          <p:nvPr>
            <p:ph type="sldNum" sz="quarter" idx="12"/>
          </p:nvPr>
        </p:nvSpPr>
        <p:spPr/>
        <p:txBody>
          <a:bodyPr/>
          <a:lstStyle/>
          <a:p>
            <a:fld id="{F63C9F08-2B12-4A68-9FF3-46A8454581F4}" type="slidenum">
              <a:rPr lang="en-US" smtClean="0"/>
              <a:t>‹#›</a:t>
            </a:fld>
            <a:endParaRPr lang="en-US"/>
          </a:p>
        </p:txBody>
      </p:sp>
    </p:spTree>
    <p:extLst>
      <p:ext uri="{BB962C8B-B14F-4D97-AF65-F5344CB8AC3E}">
        <p14:creationId xmlns:p14="http://schemas.microsoft.com/office/powerpoint/2010/main" val="24168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6956-96D9-9D5C-9BDD-4B337DB7AF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74FC52-796F-B942-6B74-3E871B79132E}"/>
              </a:ext>
            </a:extLst>
          </p:cNvPr>
          <p:cNvSpPr>
            <a:spLocks noGrp="1"/>
          </p:cNvSpPr>
          <p:nvPr>
            <p:ph type="dt" sz="half" idx="10"/>
          </p:nvPr>
        </p:nvSpPr>
        <p:spPr/>
        <p:txBody>
          <a:bodyPr/>
          <a:lstStyle/>
          <a:p>
            <a:fld id="{C6264E9D-FD9A-405F-92F1-B59A6313377F}" type="datetimeFigureOut">
              <a:rPr lang="en-US" smtClean="0"/>
              <a:t>12/14/2022</a:t>
            </a:fld>
            <a:endParaRPr lang="en-US"/>
          </a:p>
        </p:txBody>
      </p:sp>
      <p:sp>
        <p:nvSpPr>
          <p:cNvPr id="4" name="Footer Placeholder 3">
            <a:extLst>
              <a:ext uri="{FF2B5EF4-FFF2-40B4-BE49-F238E27FC236}">
                <a16:creationId xmlns:a16="http://schemas.microsoft.com/office/drawing/2014/main" id="{3BE5A1AE-A826-3266-8C26-D2DA845181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0ABCA2-FE9C-FFF2-EE51-F83B78F277D0}"/>
              </a:ext>
            </a:extLst>
          </p:cNvPr>
          <p:cNvSpPr>
            <a:spLocks noGrp="1"/>
          </p:cNvSpPr>
          <p:nvPr>
            <p:ph type="sldNum" sz="quarter" idx="12"/>
          </p:nvPr>
        </p:nvSpPr>
        <p:spPr/>
        <p:txBody>
          <a:bodyPr/>
          <a:lstStyle/>
          <a:p>
            <a:fld id="{F63C9F08-2B12-4A68-9FF3-46A8454581F4}" type="slidenum">
              <a:rPr lang="en-US" smtClean="0"/>
              <a:t>‹#›</a:t>
            </a:fld>
            <a:endParaRPr lang="en-US"/>
          </a:p>
        </p:txBody>
      </p:sp>
    </p:spTree>
    <p:extLst>
      <p:ext uri="{BB962C8B-B14F-4D97-AF65-F5344CB8AC3E}">
        <p14:creationId xmlns:p14="http://schemas.microsoft.com/office/powerpoint/2010/main" val="3039501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273F1D-00F2-1A92-3C3C-86CDC9032306}"/>
              </a:ext>
            </a:extLst>
          </p:cNvPr>
          <p:cNvSpPr>
            <a:spLocks noGrp="1"/>
          </p:cNvSpPr>
          <p:nvPr>
            <p:ph type="dt" sz="half" idx="10"/>
          </p:nvPr>
        </p:nvSpPr>
        <p:spPr/>
        <p:txBody>
          <a:bodyPr/>
          <a:lstStyle/>
          <a:p>
            <a:fld id="{C6264E9D-FD9A-405F-92F1-B59A6313377F}" type="datetimeFigureOut">
              <a:rPr lang="en-US" smtClean="0"/>
              <a:t>12/14/2022</a:t>
            </a:fld>
            <a:endParaRPr lang="en-US"/>
          </a:p>
        </p:txBody>
      </p:sp>
      <p:sp>
        <p:nvSpPr>
          <p:cNvPr id="3" name="Footer Placeholder 2">
            <a:extLst>
              <a:ext uri="{FF2B5EF4-FFF2-40B4-BE49-F238E27FC236}">
                <a16:creationId xmlns:a16="http://schemas.microsoft.com/office/drawing/2014/main" id="{07D8A1A6-3FD7-C587-A878-FBEEB93FA8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819271-4A13-7809-29FC-5033EDF57812}"/>
              </a:ext>
            </a:extLst>
          </p:cNvPr>
          <p:cNvSpPr>
            <a:spLocks noGrp="1"/>
          </p:cNvSpPr>
          <p:nvPr>
            <p:ph type="sldNum" sz="quarter" idx="12"/>
          </p:nvPr>
        </p:nvSpPr>
        <p:spPr/>
        <p:txBody>
          <a:bodyPr/>
          <a:lstStyle/>
          <a:p>
            <a:fld id="{F63C9F08-2B12-4A68-9FF3-46A8454581F4}" type="slidenum">
              <a:rPr lang="en-US" smtClean="0"/>
              <a:t>‹#›</a:t>
            </a:fld>
            <a:endParaRPr lang="en-US"/>
          </a:p>
        </p:txBody>
      </p:sp>
    </p:spTree>
    <p:extLst>
      <p:ext uri="{BB962C8B-B14F-4D97-AF65-F5344CB8AC3E}">
        <p14:creationId xmlns:p14="http://schemas.microsoft.com/office/powerpoint/2010/main" val="500893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8CD7-7E44-7FFC-E0FC-96DD314E2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0DC6E0-3423-AA82-C01E-A38375F6A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C5302D-B306-0B10-6BBB-7480BEFBA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44242-CFD4-DFBA-CF77-57D04335E578}"/>
              </a:ext>
            </a:extLst>
          </p:cNvPr>
          <p:cNvSpPr>
            <a:spLocks noGrp="1"/>
          </p:cNvSpPr>
          <p:nvPr>
            <p:ph type="dt" sz="half" idx="10"/>
          </p:nvPr>
        </p:nvSpPr>
        <p:spPr/>
        <p:txBody>
          <a:bodyPr/>
          <a:lstStyle/>
          <a:p>
            <a:fld id="{C6264E9D-FD9A-405F-92F1-B59A6313377F}" type="datetimeFigureOut">
              <a:rPr lang="en-US" smtClean="0"/>
              <a:t>12/14/2022</a:t>
            </a:fld>
            <a:endParaRPr lang="en-US"/>
          </a:p>
        </p:txBody>
      </p:sp>
      <p:sp>
        <p:nvSpPr>
          <p:cNvPr id="6" name="Footer Placeholder 5">
            <a:extLst>
              <a:ext uri="{FF2B5EF4-FFF2-40B4-BE49-F238E27FC236}">
                <a16:creationId xmlns:a16="http://schemas.microsoft.com/office/drawing/2014/main" id="{78D266D4-6B10-D5E8-6003-3D168C44AB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DED3B-6B12-7FA9-E03E-E4940B59339B}"/>
              </a:ext>
            </a:extLst>
          </p:cNvPr>
          <p:cNvSpPr>
            <a:spLocks noGrp="1"/>
          </p:cNvSpPr>
          <p:nvPr>
            <p:ph type="sldNum" sz="quarter" idx="12"/>
          </p:nvPr>
        </p:nvSpPr>
        <p:spPr/>
        <p:txBody>
          <a:bodyPr/>
          <a:lstStyle/>
          <a:p>
            <a:fld id="{F63C9F08-2B12-4A68-9FF3-46A8454581F4}" type="slidenum">
              <a:rPr lang="en-US" smtClean="0"/>
              <a:t>‹#›</a:t>
            </a:fld>
            <a:endParaRPr lang="en-US"/>
          </a:p>
        </p:txBody>
      </p:sp>
    </p:spTree>
    <p:extLst>
      <p:ext uri="{BB962C8B-B14F-4D97-AF65-F5344CB8AC3E}">
        <p14:creationId xmlns:p14="http://schemas.microsoft.com/office/powerpoint/2010/main" val="4035001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91B0-EBB1-3805-CE15-06C48134DA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1BEEA7-8DAB-E48D-5151-A42852B2F3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9DA58C-115D-5FDE-3AB5-CDD4EDA176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5EC57-AB3F-4F20-685C-7BD81B6C4D0D}"/>
              </a:ext>
            </a:extLst>
          </p:cNvPr>
          <p:cNvSpPr>
            <a:spLocks noGrp="1"/>
          </p:cNvSpPr>
          <p:nvPr>
            <p:ph type="dt" sz="half" idx="10"/>
          </p:nvPr>
        </p:nvSpPr>
        <p:spPr/>
        <p:txBody>
          <a:bodyPr/>
          <a:lstStyle/>
          <a:p>
            <a:fld id="{C6264E9D-FD9A-405F-92F1-B59A6313377F}" type="datetimeFigureOut">
              <a:rPr lang="en-US" smtClean="0"/>
              <a:t>12/14/2022</a:t>
            </a:fld>
            <a:endParaRPr lang="en-US"/>
          </a:p>
        </p:txBody>
      </p:sp>
      <p:sp>
        <p:nvSpPr>
          <p:cNvPr id="6" name="Footer Placeholder 5">
            <a:extLst>
              <a:ext uri="{FF2B5EF4-FFF2-40B4-BE49-F238E27FC236}">
                <a16:creationId xmlns:a16="http://schemas.microsoft.com/office/drawing/2014/main" id="{4478072B-0F65-BD80-769A-B484FC0260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3EB15-BB2D-A8B3-3E73-AD4D74CAD2C4}"/>
              </a:ext>
            </a:extLst>
          </p:cNvPr>
          <p:cNvSpPr>
            <a:spLocks noGrp="1"/>
          </p:cNvSpPr>
          <p:nvPr>
            <p:ph type="sldNum" sz="quarter" idx="12"/>
          </p:nvPr>
        </p:nvSpPr>
        <p:spPr/>
        <p:txBody>
          <a:bodyPr/>
          <a:lstStyle/>
          <a:p>
            <a:fld id="{F63C9F08-2B12-4A68-9FF3-46A8454581F4}" type="slidenum">
              <a:rPr lang="en-US" smtClean="0"/>
              <a:t>‹#›</a:t>
            </a:fld>
            <a:endParaRPr lang="en-US"/>
          </a:p>
        </p:txBody>
      </p:sp>
    </p:spTree>
    <p:extLst>
      <p:ext uri="{BB962C8B-B14F-4D97-AF65-F5344CB8AC3E}">
        <p14:creationId xmlns:p14="http://schemas.microsoft.com/office/powerpoint/2010/main" val="3445090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338E59-6A55-F92A-5B2B-5CBAEC2AB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5245C3-8795-9E9D-B525-BAA10724B2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6C414-BB37-8D25-AE93-B6FE1C6142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64E9D-FD9A-405F-92F1-B59A6313377F}" type="datetimeFigureOut">
              <a:rPr lang="en-US" smtClean="0"/>
              <a:t>12/14/2022</a:t>
            </a:fld>
            <a:endParaRPr lang="en-US"/>
          </a:p>
        </p:txBody>
      </p:sp>
      <p:sp>
        <p:nvSpPr>
          <p:cNvPr id="5" name="Footer Placeholder 4">
            <a:extLst>
              <a:ext uri="{FF2B5EF4-FFF2-40B4-BE49-F238E27FC236}">
                <a16:creationId xmlns:a16="http://schemas.microsoft.com/office/drawing/2014/main" id="{394762F5-1DB4-7AA8-DD45-7F001FE8F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F5EA82-0D3C-6362-BCC3-CC6AFDE87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C9F08-2B12-4A68-9FF3-46A8454581F4}" type="slidenum">
              <a:rPr lang="en-US" smtClean="0"/>
              <a:t>‹#›</a:t>
            </a:fld>
            <a:endParaRPr lang="en-US"/>
          </a:p>
        </p:txBody>
      </p:sp>
    </p:spTree>
    <p:extLst>
      <p:ext uri="{BB962C8B-B14F-4D97-AF65-F5344CB8AC3E}">
        <p14:creationId xmlns:p14="http://schemas.microsoft.com/office/powerpoint/2010/main" val="3858256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0.jpeg"/><Relationship Id="rId3" Type="http://schemas.openxmlformats.org/officeDocument/2006/relationships/image" Target="../media/image45.svg"/><Relationship Id="rId7" Type="http://schemas.openxmlformats.org/officeDocument/2006/relationships/image" Target="../media/image53.svg"/><Relationship Id="rId12"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43.svg"/><Relationship Id="rId5" Type="http://schemas.openxmlformats.org/officeDocument/2006/relationships/image" Target="../media/image57.svg"/><Relationship Id="rId15" Type="http://schemas.openxmlformats.org/officeDocument/2006/relationships/image" Target="../media/image62.png"/><Relationship Id="rId10" Type="http://schemas.openxmlformats.org/officeDocument/2006/relationships/image" Target="../media/image42.png"/><Relationship Id="rId4" Type="http://schemas.openxmlformats.org/officeDocument/2006/relationships/image" Target="../media/image56.png"/><Relationship Id="rId9" Type="http://schemas.openxmlformats.org/officeDocument/2006/relationships/image" Target="../media/image59.svg"/><Relationship Id="rId14" Type="http://schemas.openxmlformats.org/officeDocument/2006/relationships/image" Target="../media/image61.jpe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9.png"/><Relationship Id="rId5" Type="http://schemas.openxmlformats.org/officeDocument/2006/relationships/diagramQuickStyle" Target="../diagrams/quickStyle1.xml"/><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diagramLayout" Target="../diagrams/layout1.xml"/><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43.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9B2E61-CE1B-A6B0-8A3A-78062E48442F}"/>
              </a:ext>
            </a:extLst>
          </p:cNvPr>
          <p:cNvSpPr>
            <a:spLocks noGrp="1"/>
          </p:cNvSpPr>
          <p:nvPr>
            <p:ph type="ctrTitle"/>
          </p:nvPr>
        </p:nvSpPr>
        <p:spPr>
          <a:xfrm>
            <a:off x="655721" y="204057"/>
            <a:ext cx="3657600" cy="4147996"/>
          </a:xfrm>
        </p:spPr>
        <p:txBody>
          <a:bodyPr>
            <a:normAutofit fontScale="90000"/>
          </a:bodyPr>
          <a:lstStyle/>
          <a:p>
            <a:r>
              <a:rPr lang="en-US" sz="3700" dirty="0">
                <a:solidFill>
                  <a:schemeClr val="bg2"/>
                </a:solidFill>
                <a:effectLst>
                  <a:outerShdw blurRad="38100" dist="38100" dir="2700000" algn="tl">
                    <a:srgbClr val="000000">
                      <a:alpha val="43137"/>
                    </a:srgbClr>
                  </a:outerShdw>
                </a:effectLst>
              </a:rPr>
              <a:t>Applying Rhetorical Writing to </a:t>
            </a:r>
            <a:r>
              <a:rPr lang="en-US" sz="3700">
                <a:solidFill>
                  <a:schemeClr val="bg2"/>
                </a:solidFill>
                <a:effectLst>
                  <a:outerShdw blurRad="38100" dist="38100" dir="2700000" algn="tl">
                    <a:srgbClr val="000000">
                      <a:alpha val="43137"/>
                    </a:srgbClr>
                  </a:outerShdw>
                </a:effectLst>
              </a:rPr>
              <a:t>FDA Documents </a:t>
            </a:r>
            <a:r>
              <a:rPr lang="en-US" sz="3700" dirty="0">
                <a:solidFill>
                  <a:schemeClr val="bg2"/>
                </a:solidFill>
                <a:effectLst>
                  <a:outerShdw blurRad="38100" dist="38100" dir="2700000" algn="tl">
                    <a:srgbClr val="000000">
                      <a:alpha val="43137"/>
                    </a:srgbClr>
                  </a:outerShdw>
                </a:effectLst>
              </a:rPr>
              <a:t>for Reprocessed Medical Devices </a:t>
            </a:r>
            <a:br>
              <a:rPr lang="en-US" sz="3700" dirty="0">
                <a:solidFill>
                  <a:srgbClr val="FFFFFF"/>
                </a:solidFill>
              </a:rPr>
            </a:br>
            <a:br>
              <a:rPr lang="en-US" sz="3700" i="1" dirty="0">
                <a:solidFill>
                  <a:srgbClr val="FFFFFF"/>
                </a:solidFill>
              </a:rPr>
            </a:br>
            <a:endParaRPr lang="en-US" sz="3700" i="1" dirty="0">
              <a:solidFill>
                <a:srgbClr val="FFFFFF"/>
              </a:solidFill>
            </a:endParaRPr>
          </a:p>
        </p:txBody>
      </p:sp>
      <p:sp>
        <p:nvSpPr>
          <p:cNvPr id="3" name="Subtitle 2">
            <a:extLst>
              <a:ext uri="{FF2B5EF4-FFF2-40B4-BE49-F238E27FC236}">
                <a16:creationId xmlns:a16="http://schemas.microsoft.com/office/drawing/2014/main" id="{8882C19D-5602-D0E4-F2E7-B3A2BD7FACD3}"/>
              </a:ext>
            </a:extLst>
          </p:cNvPr>
          <p:cNvSpPr>
            <a:spLocks noGrp="1"/>
          </p:cNvSpPr>
          <p:nvPr>
            <p:ph type="subTitle" idx="1"/>
          </p:nvPr>
        </p:nvSpPr>
        <p:spPr>
          <a:xfrm>
            <a:off x="674237" y="4021144"/>
            <a:ext cx="3657600" cy="2330228"/>
          </a:xfrm>
        </p:spPr>
        <p:txBody>
          <a:bodyPr>
            <a:normAutofit lnSpcReduction="10000"/>
          </a:bodyPr>
          <a:lstStyle/>
          <a:p>
            <a:r>
              <a:rPr lang="en-US" sz="2000" i="1" u="sng" dirty="0">
                <a:solidFill>
                  <a:srgbClr val="FFFFFF"/>
                </a:solidFill>
              </a:rPr>
              <a:t>510K Submissions</a:t>
            </a:r>
          </a:p>
          <a:p>
            <a:r>
              <a:rPr lang="en-US" sz="2800" i="1" u="sng" dirty="0">
                <a:solidFill>
                  <a:schemeClr val="accent2">
                    <a:lumMod val="40000"/>
                    <a:lumOff val="60000"/>
                  </a:schemeClr>
                </a:solidFill>
                <a:effectLst>
                  <a:outerShdw blurRad="38100" dist="38100" dir="2700000" algn="tl">
                    <a:srgbClr val="000000">
                      <a:alpha val="43137"/>
                    </a:srgbClr>
                  </a:outerShdw>
                </a:effectLst>
              </a:rPr>
              <a:t>LaToya McDonald </a:t>
            </a:r>
          </a:p>
          <a:p>
            <a:r>
              <a:rPr lang="en-US" sz="2000" dirty="0">
                <a:solidFill>
                  <a:schemeClr val="accent2">
                    <a:lumMod val="60000"/>
                    <a:lumOff val="40000"/>
                  </a:schemeClr>
                </a:solidFill>
                <a:effectLst>
                  <a:outerShdw blurRad="38100" dist="38100" dir="2700000" algn="tl">
                    <a:srgbClr val="000000">
                      <a:alpha val="43137"/>
                    </a:srgbClr>
                  </a:outerShdw>
                </a:effectLst>
              </a:rPr>
              <a:t>Bioengineering PhD Candidate</a:t>
            </a:r>
          </a:p>
          <a:p>
            <a:endParaRPr lang="en-US" sz="2000" dirty="0">
              <a:solidFill>
                <a:schemeClr val="accent2">
                  <a:lumMod val="60000"/>
                  <a:lumOff val="40000"/>
                </a:schemeClr>
              </a:solidFill>
              <a:effectLst>
                <a:outerShdw blurRad="38100" dist="38100" dir="2700000" algn="tl">
                  <a:srgbClr val="000000">
                    <a:alpha val="43137"/>
                  </a:srgbClr>
                </a:outerShdw>
              </a:effectLst>
            </a:endParaRPr>
          </a:p>
          <a:p>
            <a:r>
              <a:rPr lang="en-US" sz="2000" i="1" dirty="0">
                <a:solidFill>
                  <a:schemeClr val="bg1"/>
                </a:solidFill>
                <a:effectLst>
                  <a:outerShdw blurRad="38100" dist="38100" dir="2700000" algn="tl">
                    <a:srgbClr val="000000">
                      <a:alpha val="43137"/>
                    </a:srgbClr>
                  </a:outerShdw>
                </a:effectLst>
              </a:rPr>
              <a:t>WAC Fellow, SREB Fellow, ACE Fellow, NIH AIM-AHEAD Fellow </a:t>
            </a:r>
            <a:endParaRPr lang="en-US" sz="2000" dirty="0">
              <a:solidFill>
                <a:schemeClr val="bg1"/>
              </a:solidFill>
              <a:effectLst>
                <a:outerShdw blurRad="38100" dist="38100" dir="2700000" algn="tl">
                  <a:srgbClr val="000000">
                    <a:alpha val="43137"/>
                  </a:srgbClr>
                </a:outerShdw>
              </a:effectLst>
            </a:endParaRPr>
          </a:p>
        </p:txBody>
      </p:sp>
      <p:cxnSp>
        <p:nvCxnSpPr>
          <p:cNvPr id="14"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0" name="Picture 2" descr="Southern Regional Education Board Logo">
            <a:extLst>
              <a:ext uri="{FF2B5EF4-FFF2-40B4-BE49-F238E27FC236}">
                <a16:creationId xmlns:a16="http://schemas.microsoft.com/office/drawing/2014/main" id="{3C7BE7BD-CDD5-2DE1-F85B-57EDF4978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3" y="6092498"/>
            <a:ext cx="1314149" cy="2194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pectra Logo">
            <a:extLst>
              <a:ext uri="{FF2B5EF4-FFF2-40B4-BE49-F238E27FC236}">
                <a16:creationId xmlns:a16="http://schemas.microsoft.com/office/drawing/2014/main" id="{0349BF14-920E-D342-EDD6-D6FB195DD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3841" y="6092498"/>
            <a:ext cx="1469449" cy="2595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arce Center for Professional Communication logo">
            <a:extLst>
              <a:ext uri="{FF2B5EF4-FFF2-40B4-BE49-F238E27FC236}">
                <a16:creationId xmlns:a16="http://schemas.microsoft.com/office/drawing/2014/main" id="{14B65145-9374-362C-3FD6-ED4FAA45F4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3223" y="6064018"/>
            <a:ext cx="1469449" cy="4144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lemson Bioengineering logo">
            <a:extLst>
              <a:ext uri="{FF2B5EF4-FFF2-40B4-BE49-F238E27FC236}">
                <a16:creationId xmlns:a16="http://schemas.microsoft.com/office/drawing/2014/main" id="{6563CF65-A2DC-12AE-FF29-DF3B1252A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0452" y="6080468"/>
            <a:ext cx="1747133" cy="3705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AAEF2609-AD0E-6ABD-F2E0-CD44A39C4C4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900" y="406949"/>
            <a:ext cx="7038784" cy="51925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im Ahead Logo">
            <a:extLst>
              <a:ext uri="{FF2B5EF4-FFF2-40B4-BE49-F238E27FC236}">
                <a16:creationId xmlns:a16="http://schemas.microsoft.com/office/drawing/2014/main" id="{E5EA3AE0-9D59-95BE-B4C9-8134D5D5E977}"/>
              </a:ext>
            </a:extLst>
          </p:cNvPr>
          <p:cNvPicPr>
            <a:picLocks noChangeAspect="1"/>
          </p:cNvPicPr>
          <p:nvPr/>
        </p:nvPicPr>
        <p:blipFill>
          <a:blip r:embed="rId8"/>
          <a:stretch>
            <a:fillRect/>
          </a:stretch>
        </p:blipFill>
        <p:spPr>
          <a:xfrm>
            <a:off x="11123290" y="5926177"/>
            <a:ext cx="976668" cy="771568"/>
          </a:xfrm>
          <a:prstGeom prst="rect">
            <a:avLst/>
          </a:prstGeom>
        </p:spPr>
      </p:pic>
    </p:spTree>
    <p:extLst>
      <p:ext uri="{BB962C8B-B14F-4D97-AF65-F5344CB8AC3E}">
        <p14:creationId xmlns:p14="http://schemas.microsoft.com/office/powerpoint/2010/main" val="2087700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bg1">
                <a:lumMod val="95000"/>
              </a:schemeClr>
            </a:gs>
            <a:gs pos="83000">
              <a:schemeClr val="bg1">
                <a:lumMod val="85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6AAB8-FD12-A486-F493-DEA88AE8D2C2}"/>
              </a:ext>
            </a:extLst>
          </p:cNvPr>
          <p:cNvSpPr>
            <a:spLocks noGrp="1"/>
          </p:cNvSpPr>
          <p:nvPr>
            <p:ph type="title"/>
          </p:nvPr>
        </p:nvSpPr>
        <p:spPr>
          <a:xfrm>
            <a:off x="3404132" y="330950"/>
            <a:ext cx="10515600" cy="1325563"/>
          </a:xfrm>
        </p:spPr>
        <p:txBody>
          <a:bodyPr>
            <a:normAutofit fontScale="90000"/>
          </a:bodyPr>
          <a:lstStyle/>
          <a:p>
            <a:r>
              <a:rPr lang="en-US" sz="5300" b="1" dirty="0">
                <a:effectLst>
                  <a:outerShdw blurRad="38100" dist="38100" dir="2700000" algn="tl">
                    <a:srgbClr val="000000">
                      <a:alpha val="43137"/>
                    </a:srgbClr>
                  </a:outerShdw>
                </a:effectLst>
              </a:rPr>
              <a:t>SUCCESS!!!!!!!  </a:t>
            </a:r>
            <a:br>
              <a:rPr lang="en-US" sz="4400" b="1" dirty="0">
                <a:solidFill>
                  <a:srgbClr val="7030A0"/>
                </a:solidFill>
                <a:effectLst>
                  <a:outerShdw blurRad="38100" dist="38100" dir="2700000" algn="tl">
                    <a:srgbClr val="000000">
                      <a:alpha val="43137"/>
                    </a:srgbClr>
                  </a:outerShdw>
                </a:effectLst>
              </a:rPr>
            </a:br>
            <a:endParaRPr lang="en-US" dirty="0"/>
          </a:p>
        </p:txBody>
      </p:sp>
      <p:pic>
        <p:nvPicPr>
          <p:cNvPr id="9" name="Graphic 8">
            <a:extLst>
              <a:ext uri="{FF2B5EF4-FFF2-40B4-BE49-F238E27FC236}">
                <a16:creationId xmlns:a16="http://schemas.microsoft.com/office/drawing/2014/main" id="{7FCC63E9-6974-7FD6-6E83-C73297D50E3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1326" y="2650264"/>
            <a:ext cx="1451846" cy="1451846"/>
          </a:xfrm>
          <a:prstGeom prst="rect">
            <a:avLst/>
          </a:prstGeom>
        </p:spPr>
      </p:pic>
      <p:pic>
        <p:nvPicPr>
          <p:cNvPr id="19" name="Graphic 18" descr="Checkmark with solid fill">
            <a:extLst>
              <a:ext uri="{FF2B5EF4-FFF2-40B4-BE49-F238E27FC236}">
                <a16:creationId xmlns:a16="http://schemas.microsoft.com/office/drawing/2014/main" id="{02231644-24B9-BD03-19D1-7BBC3458D3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96266" y="2053444"/>
            <a:ext cx="291402" cy="291402"/>
          </a:xfrm>
          <a:prstGeom prst="rect">
            <a:avLst/>
          </a:prstGeom>
        </p:spPr>
      </p:pic>
      <p:pic>
        <p:nvPicPr>
          <p:cNvPr id="23" name="Graphic 22">
            <a:extLst>
              <a:ext uri="{FF2B5EF4-FFF2-40B4-BE49-F238E27FC236}">
                <a16:creationId xmlns:a16="http://schemas.microsoft.com/office/drawing/2014/main" id="{C1F47F64-0CF8-61A0-932D-26789108BBE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4786" y="3783531"/>
            <a:ext cx="1129600" cy="1129600"/>
          </a:xfrm>
          <a:prstGeom prst="rect">
            <a:avLst/>
          </a:prstGeom>
        </p:spPr>
      </p:pic>
      <p:sp>
        <p:nvSpPr>
          <p:cNvPr id="27" name="TextBox 26">
            <a:extLst>
              <a:ext uri="{FF2B5EF4-FFF2-40B4-BE49-F238E27FC236}">
                <a16:creationId xmlns:a16="http://schemas.microsoft.com/office/drawing/2014/main" id="{9E3B0062-07A2-2AF0-09F6-E2AAB89592C0}"/>
              </a:ext>
            </a:extLst>
          </p:cNvPr>
          <p:cNvSpPr txBox="1"/>
          <p:nvPr/>
        </p:nvSpPr>
        <p:spPr>
          <a:xfrm>
            <a:off x="5192729" y="3481973"/>
            <a:ext cx="1167378" cy="400110"/>
          </a:xfrm>
          <a:prstGeom prst="rect">
            <a:avLst/>
          </a:prstGeom>
          <a:noFill/>
        </p:spPr>
        <p:txBody>
          <a:bodyPr wrap="square" rtlCol="0">
            <a:spAutoFit/>
          </a:bodyPr>
          <a:lstStyle/>
          <a:p>
            <a:pPr algn="ctr"/>
            <a:r>
              <a:rPr lang="en-US" sz="1000" b="1" dirty="0">
                <a:effectLst>
                  <a:outerShdw blurRad="38100" dist="38100" dir="2700000" algn="tl">
                    <a:srgbClr val="000000">
                      <a:alpha val="43137"/>
                    </a:srgbClr>
                  </a:outerShdw>
                </a:effectLst>
              </a:rPr>
              <a:t>We The FDA Panel Agree</a:t>
            </a:r>
          </a:p>
        </p:txBody>
      </p:sp>
      <p:pic>
        <p:nvPicPr>
          <p:cNvPr id="30" name="Graphic 29">
            <a:extLst>
              <a:ext uri="{FF2B5EF4-FFF2-40B4-BE49-F238E27FC236}">
                <a16:creationId xmlns:a16="http://schemas.microsoft.com/office/drawing/2014/main" id="{96D84DBC-24F2-C9D2-9618-E7F0BEFE234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58278" y="1790578"/>
            <a:ext cx="1167379" cy="1167379"/>
          </a:xfrm>
          <a:prstGeom prst="rect">
            <a:avLst/>
          </a:prstGeom>
        </p:spPr>
      </p:pic>
      <p:pic>
        <p:nvPicPr>
          <p:cNvPr id="31" name="Graphic 30">
            <a:extLst>
              <a:ext uri="{FF2B5EF4-FFF2-40B4-BE49-F238E27FC236}">
                <a16:creationId xmlns:a16="http://schemas.microsoft.com/office/drawing/2014/main" id="{0544D3F4-CC12-E073-4235-00ABFF2C91E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1116424">
            <a:off x="1664696" y="3271235"/>
            <a:ext cx="913918" cy="913918"/>
          </a:xfrm>
          <a:prstGeom prst="rect">
            <a:avLst/>
          </a:prstGeom>
        </p:spPr>
      </p:pic>
      <p:pic>
        <p:nvPicPr>
          <p:cNvPr id="32" name="Graphic 31">
            <a:extLst>
              <a:ext uri="{FF2B5EF4-FFF2-40B4-BE49-F238E27FC236}">
                <a16:creationId xmlns:a16="http://schemas.microsoft.com/office/drawing/2014/main" id="{EAB13DD6-E807-A072-C49D-0409DB1217C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221987">
            <a:off x="4203019" y="3645151"/>
            <a:ext cx="913918" cy="913918"/>
          </a:xfrm>
          <a:prstGeom prst="rect">
            <a:avLst/>
          </a:prstGeom>
        </p:spPr>
      </p:pic>
      <p:pic>
        <p:nvPicPr>
          <p:cNvPr id="6" name="Picture 2">
            <a:extLst>
              <a:ext uri="{FF2B5EF4-FFF2-40B4-BE49-F238E27FC236}">
                <a16:creationId xmlns:a16="http://schemas.microsoft.com/office/drawing/2014/main" id="{54DC1257-410E-F35A-BB13-B3FF1FD8284E}"/>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41241" y="1437160"/>
            <a:ext cx="1958882" cy="2791019"/>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30E8F02B-1C13-8FCB-5AE6-76D1893E5A9B}"/>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9388107">
            <a:off x="6998112" y="3166861"/>
            <a:ext cx="913918" cy="913918"/>
          </a:xfrm>
          <a:prstGeom prst="rect">
            <a:avLst/>
          </a:prstGeom>
        </p:spPr>
      </p:pic>
      <p:pic>
        <p:nvPicPr>
          <p:cNvPr id="1026" name="Picture 2">
            <a:extLst>
              <a:ext uri="{FF2B5EF4-FFF2-40B4-BE49-F238E27FC236}">
                <a16:creationId xmlns:a16="http://schemas.microsoft.com/office/drawing/2014/main" id="{3D570BF6-001B-A5AF-8984-C076FAE673F3}"/>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97214" y="2505245"/>
            <a:ext cx="1966817" cy="1451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9854C66-4BE1-1AE2-E720-5AF7B74F5A77}"/>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69388" y="4225220"/>
            <a:ext cx="2416772" cy="15409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F9A3617-2B1E-9087-17AC-704BC8A8E8B3}"/>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7826651" y="1844343"/>
            <a:ext cx="1670563" cy="1202805"/>
          </a:xfrm>
          <a:prstGeom prst="rect">
            <a:avLst/>
          </a:prstGeom>
        </p:spPr>
      </p:pic>
      <p:sp>
        <p:nvSpPr>
          <p:cNvPr id="10" name="TextBox 9">
            <a:extLst>
              <a:ext uri="{FF2B5EF4-FFF2-40B4-BE49-F238E27FC236}">
                <a16:creationId xmlns:a16="http://schemas.microsoft.com/office/drawing/2014/main" id="{615C7102-FD3F-6BC0-245E-9E67EC990E7E}"/>
              </a:ext>
            </a:extLst>
          </p:cNvPr>
          <p:cNvSpPr txBox="1"/>
          <p:nvPr/>
        </p:nvSpPr>
        <p:spPr>
          <a:xfrm>
            <a:off x="2534236" y="3954269"/>
            <a:ext cx="1167378" cy="246221"/>
          </a:xfrm>
          <a:prstGeom prst="rect">
            <a:avLst/>
          </a:prstGeom>
          <a:noFill/>
        </p:spPr>
        <p:txBody>
          <a:bodyPr wrap="square" rtlCol="0">
            <a:spAutoFit/>
          </a:bodyPr>
          <a:lstStyle/>
          <a:p>
            <a:pPr algn="ctr"/>
            <a:r>
              <a:rPr lang="en-US" sz="1000" b="1" dirty="0">
                <a:solidFill>
                  <a:schemeClr val="accent2"/>
                </a:solidFill>
                <a:effectLst>
                  <a:outerShdw blurRad="38100" dist="38100" dir="2700000" algn="tl">
                    <a:srgbClr val="000000">
                      <a:alpha val="43137"/>
                    </a:srgbClr>
                  </a:outerShdw>
                </a:effectLst>
              </a:rPr>
              <a:t>510K</a:t>
            </a:r>
          </a:p>
        </p:txBody>
      </p:sp>
    </p:spTree>
    <p:extLst>
      <p:ext uri="{BB962C8B-B14F-4D97-AF65-F5344CB8AC3E}">
        <p14:creationId xmlns:p14="http://schemas.microsoft.com/office/powerpoint/2010/main" val="1256948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8492A-6EC5-BE7A-F5DE-0DD59D1F175E}"/>
              </a:ext>
            </a:extLst>
          </p:cNvPr>
          <p:cNvSpPr>
            <a:spLocks noGrp="1"/>
          </p:cNvSpPr>
          <p:nvPr>
            <p:ph type="title"/>
          </p:nvPr>
        </p:nvSpPr>
        <p:spPr>
          <a:xfrm>
            <a:off x="330760" y="112282"/>
            <a:ext cx="10515600" cy="1325563"/>
          </a:xfrm>
        </p:spPr>
        <p:txBody>
          <a:bodyPr/>
          <a:lstStyle/>
          <a:p>
            <a:r>
              <a:rPr lang="en-US" b="1" dirty="0">
                <a:effectLst>
                  <a:outerShdw blurRad="38100" dist="38100" dir="2700000" algn="tl">
                    <a:srgbClr val="000000">
                      <a:alpha val="43137"/>
                    </a:srgbClr>
                  </a:outerShdw>
                </a:effectLst>
              </a:rPr>
              <a:t>Rhetorical Writing RECAP</a:t>
            </a:r>
          </a:p>
        </p:txBody>
      </p:sp>
      <p:sp>
        <p:nvSpPr>
          <p:cNvPr id="7" name="TextBox 6">
            <a:extLst>
              <a:ext uri="{FF2B5EF4-FFF2-40B4-BE49-F238E27FC236}">
                <a16:creationId xmlns:a16="http://schemas.microsoft.com/office/drawing/2014/main" id="{9A92DCAA-4C29-68F4-0275-4ABE252A4D92}"/>
              </a:ext>
            </a:extLst>
          </p:cNvPr>
          <p:cNvSpPr txBox="1"/>
          <p:nvPr/>
        </p:nvSpPr>
        <p:spPr>
          <a:xfrm>
            <a:off x="4233705" y="3649402"/>
            <a:ext cx="4029389" cy="2616101"/>
          </a:xfrm>
          <a:prstGeom prst="rect">
            <a:avLst/>
          </a:prstGeom>
          <a:noFill/>
        </p:spPr>
        <p:txBody>
          <a:bodyPr wrap="square" rtlCol="0">
            <a:spAutoFit/>
          </a:bodyPr>
          <a:lstStyle/>
          <a:p>
            <a:r>
              <a:rPr lang="en-US" sz="2000" b="1" dirty="0">
                <a:solidFill>
                  <a:srgbClr val="7030A0"/>
                </a:solidFill>
                <a:effectLst>
                  <a:outerShdw blurRad="38100" dist="38100" dir="2700000" algn="tl">
                    <a:srgbClr val="000000">
                      <a:alpha val="43137"/>
                    </a:srgbClr>
                  </a:outerShdw>
                </a:effectLst>
              </a:rPr>
              <a:t>Persuasive Writing KNOWs:</a:t>
            </a:r>
          </a:p>
          <a:p>
            <a:endParaRPr lang="en-US" dirty="0">
              <a:solidFill>
                <a:srgbClr val="7030A0"/>
              </a:solidFill>
            </a:endParaRPr>
          </a:p>
          <a:p>
            <a:pPr marL="285750" indent="-285750">
              <a:buFont typeface="Wingdings" panose="05000000000000000000" pitchFamily="2" charset="2"/>
              <a:buChar char="q"/>
            </a:pPr>
            <a:r>
              <a:rPr lang="en-US" dirty="0">
                <a:solidFill>
                  <a:srgbClr val="7030A0"/>
                </a:solidFill>
              </a:rPr>
              <a:t>What DO YOU KNOW? </a:t>
            </a:r>
          </a:p>
          <a:p>
            <a:pPr marL="285750" indent="-285750">
              <a:buFont typeface="Wingdings" panose="05000000000000000000" pitchFamily="2" charset="2"/>
              <a:buChar char="q"/>
            </a:pPr>
            <a:r>
              <a:rPr lang="en-US" dirty="0">
                <a:solidFill>
                  <a:srgbClr val="7030A0"/>
                </a:solidFill>
              </a:rPr>
              <a:t>What does YOUR AUDIENCE KNOW</a:t>
            </a:r>
          </a:p>
          <a:p>
            <a:pPr marL="285750" indent="-285750">
              <a:buFont typeface="Wingdings" panose="05000000000000000000" pitchFamily="2" charset="2"/>
              <a:buChar char="q"/>
            </a:pPr>
            <a:r>
              <a:rPr lang="en-US" dirty="0">
                <a:solidFill>
                  <a:srgbClr val="7030A0"/>
                </a:solidFill>
              </a:rPr>
              <a:t>What does your AUDIENCE NEED TO KNOW? </a:t>
            </a:r>
          </a:p>
          <a:p>
            <a:pPr marL="285750" indent="-285750">
              <a:buFont typeface="Wingdings" panose="05000000000000000000" pitchFamily="2" charset="2"/>
              <a:buChar char="q"/>
            </a:pPr>
            <a:r>
              <a:rPr lang="en-US" dirty="0">
                <a:solidFill>
                  <a:srgbClr val="7030A0"/>
                </a:solidFill>
              </a:rPr>
              <a:t>What DON’T YOU KNOW?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
        <p:nvSpPr>
          <p:cNvPr id="8" name="TextBox 7">
            <a:extLst>
              <a:ext uri="{FF2B5EF4-FFF2-40B4-BE49-F238E27FC236}">
                <a16:creationId xmlns:a16="http://schemas.microsoft.com/office/drawing/2014/main" id="{E45B8F66-8DA8-D28A-99D2-004E05D186D3}"/>
              </a:ext>
            </a:extLst>
          </p:cNvPr>
          <p:cNvSpPr txBox="1"/>
          <p:nvPr/>
        </p:nvSpPr>
        <p:spPr>
          <a:xfrm>
            <a:off x="8263094" y="1602456"/>
            <a:ext cx="3777343" cy="1785104"/>
          </a:xfrm>
          <a:prstGeom prst="rect">
            <a:avLst/>
          </a:prstGeom>
          <a:noFill/>
        </p:spPr>
        <p:txBody>
          <a:bodyPr wrap="square" rtlCol="0">
            <a:spAutoFit/>
          </a:bodyPr>
          <a:lstStyle/>
          <a:p>
            <a:r>
              <a:rPr lang="en-US" sz="2000" b="1" dirty="0">
                <a:solidFill>
                  <a:schemeClr val="accent5"/>
                </a:solidFill>
                <a:effectLst>
                  <a:outerShdw blurRad="38100" dist="38100" dir="2700000" algn="tl">
                    <a:srgbClr val="000000">
                      <a:alpha val="43137"/>
                    </a:srgbClr>
                  </a:outerShdw>
                </a:effectLst>
              </a:rPr>
              <a:t>Persuasive Writing HOWs </a:t>
            </a:r>
          </a:p>
          <a:p>
            <a:endParaRPr lang="en-US" dirty="0">
              <a:solidFill>
                <a:schemeClr val="accent5"/>
              </a:solidFill>
            </a:endParaRPr>
          </a:p>
          <a:p>
            <a:pPr marL="285750" indent="-285750">
              <a:buFont typeface="Wingdings" panose="05000000000000000000" pitchFamily="2" charset="2"/>
              <a:buChar char="q"/>
            </a:pPr>
            <a:r>
              <a:rPr lang="en-US" dirty="0">
                <a:solidFill>
                  <a:schemeClr val="accent5"/>
                </a:solidFill>
              </a:rPr>
              <a:t>How does the audience receive information? </a:t>
            </a:r>
          </a:p>
          <a:p>
            <a:pPr marL="285750" indent="-285750">
              <a:buFont typeface="Wingdings" panose="05000000000000000000" pitchFamily="2" charset="2"/>
              <a:buChar char="q"/>
            </a:pPr>
            <a:r>
              <a:rPr lang="en-US" dirty="0">
                <a:solidFill>
                  <a:schemeClr val="accent5"/>
                </a:solidFill>
              </a:rPr>
              <a:t>How do you use words to communicate effectively?</a:t>
            </a:r>
          </a:p>
        </p:txBody>
      </p:sp>
      <p:sp>
        <p:nvSpPr>
          <p:cNvPr id="9" name="TextBox 8">
            <a:extLst>
              <a:ext uri="{FF2B5EF4-FFF2-40B4-BE49-F238E27FC236}">
                <a16:creationId xmlns:a16="http://schemas.microsoft.com/office/drawing/2014/main" id="{6BF1CC49-E351-66F3-5AC8-87A5C4DEA121}"/>
              </a:ext>
            </a:extLst>
          </p:cNvPr>
          <p:cNvSpPr txBox="1"/>
          <p:nvPr/>
        </p:nvSpPr>
        <p:spPr>
          <a:xfrm>
            <a:off x="1017939" y="1635672"/>
            <a:ext cx="4381081" cy="1508105"/>
          </a:xfrm>
          <a:prstGeom prst="rect">
            <a:avLst/>
          </a:prstGeom>
          <a:noFill/>
        </p:spPr>
        <p:txBody>
          <a:bodyPr wrap="square" rtlCol="0">
            <a:spAutoFit/>
          </a:bodyPr>
          <a:lstStyle/>
          <a:p>
            <a:r>
              <a:rPr lang="en-US" sz="2000" b="1" dirty="0">
                <a:solidFill>
                  <a:schemeClr val="accent2"/>
                </a:solidFill>
                <a:effectLst>
                  <a:outerShdw blurRad="38100" dist="38100" dir="2700000" algn="tl">
                    <a:srgbClr val="000000">
                      <a:alpha val="43137"/>
                    </a:srgbClr>
                  </a:outerShdw>
                </a:effectLst>
              </a:rPr>
              <a:t>Persuasive Writing WHOs: </a:t>
            </a:r>
          </a:p>
          <a:p>
            <a:endParaRPr lang="en-US" dirty="0">
              <a:solidFill>
                <a:schemeClr val="accent2"/>
              </a:solidFill>
            </a:endParaRPr>
          </a:p>
          <a:p>
            <a:pPr marL="285750" indent="-285750">
              <a:buFont typeface="Wingdings" panose="05000000000000000000" pitchFamily="2" charset="2"/>
              <a:buChar char="q"/>
            </a:pPr>
            <a:r>
              <a:rPr lang="en-US" dirty="0">
                <a:solidFill>
                  <a:schemeClr val="accent2"/>
                </a:solidFill>
              </a:rPr>
              <a:t>Who is your target audience? </a:t>
            </a:r>
          </a:p>
          <a:p>
            <a:pPr marL="285750" indent="-285750">
              <a:buFont typeface="Wingdings" panose="05000000000000000000" pitchFamily="2" charset="2"/>
              <a:buChar char="q"/>
            </a:pPr>
            <a:r>
              <a:rPr lang="en-US" dirty="0">
                <a:solidFill>
                  <a:schemeClr val="accent2"/>
                </a:solidFill>
              </a:rPr>
              <a:t>Who is your secondary audience?</a:t>
            </a:r>
          </a:p>
          <a:p>
            <a:pPr marL="285750" indent="-285750">
              <a:buFont typeface="Wingdings" panose="05000000000000000000" pitchFamily="2" charset="2"/>
              <a:buChar char="q"/>
            </a:pPr>
            <a:r>
              <a:rPr lang="en-US" dirty="0">
                <a:solidFill>
                  <a:schemeClr val="accent2"/>
                </a:solidFill>
              </a:rPr>
              <a:t>Who are you to your audience?  </a:t>
            </a:r>
          </a:p>
        </p:txBody>
      </p:sp>
      <p:pic>
        <p:nvPicPr>
          <p:cNvPr id="11" name="Graphic 10">
            <a:extLst>
              <a:ext uri="{FF2B5EF4-FFF2-40B4-BE49-F238E27FC236}">
                <a16:creationId xmlns:a16="http://schemas.microsoft.com/office/drawing/2014/main" id="{585ED85F-9518-72D1-8EF2-EE79984D886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3857" y="1822075"/>
            <a:ext cx="914400" cy="914400"/>
          </a:xfrm>
          <a:prstGeom prst="rect">
            <a:avLst/>
          </a:prstGeom>
        </p:spPr>
      </p:pic>
      <p:pic>
        <p:nvPicPr>
          <p:cNvPr id="13" name="Graphic 12">
            <a:extLst>
              <a:ext uri="{FF2B5EF4-FFF2-40B4-BE49-F238E27FC236}">
                <a16:creationId xmlns:a16="http://schemas.microsoft.com/office/drawing/2014/main" id="{35BC6CDD-09B7-95C2-762E-8DF23FF9870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056824">
            <a:off x="6009450" y="2162066"/>
            <a:ext cx="914400" cy="914400"/>
          </a:xfrm>
          <a:prstGeom prst="rect">
            <a:avLst/>
          </a:prstGeom>
        </p:spPr>
      </p:pic>
      <p:pic>
        <p:nvPicPr>
          <p:cNvPr id="15" name="Graphic 14">
            <a:extLst>
              <a:ext uri="{FF2B5EF4-FFF2-40B4-BE49-F238E27FC236}">
                <a16:creationId xmlns:a16="http://schemas.microsoft.com/office/drawing/2014/main" id="{05D6DEFD-B5C6-F116-BFE7-396318370DB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65167" y="4094232"/>
            <a:ext cx="1481193" cy="1481193"/>
          </a:xfrm>
          <a:prstGeom prst="rect">
            <a:avLst/>
          </a:prstGeom>
        </p:spPr>
      </p:pic>
      <p:pic>
        <p:nvPicPr>
          <p:cNvPr id="17" name="Graphic 16">
            <a:extLst>
              <a:ext uri="{FF2B5EF4-FFF2-40B4-BE49-F238E27FC236}">
                <a16:creationId xmlns:a16="http://schemas.microsoft.com/office/drawing/2014/main" id="{0D74D711-4D5A-9B87-A507-65332F9297B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72798" y="3964645"/>
            <a:ext cx="1151271" cy="1151271"/>
          </a:xfrm>
          <a:prstGeom prst="rect">
            <a:avLst/>
          </a:prstGeom>
        </p:spPr>
      </p:pic>
    </p:spTree>
    <p:extLst>
      <p:ext uri="{BB962C8B-B14F-4D97-AF65-F5344CB8AC3E}">
        <p14:creationId xmlns:p14="http://schemas.microsoft.com/office/powerpoint/2010/main" val="1304866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E9DDA1-45C8-1C71-2C8B-90297446B7A8}"/>
              </a:ext>
            </a:extLst>
          </p:cNvPr>
          <p:cNvSpPr>
            <a:spLocks noGrp="1"/>
          </p:cNvSpPr>
          <p:nvPr>
            <p:ph type="title"/>
          </p:nvPr>
        </p:nvSpPr>
        <p:spPr>
          <a:xfrm>
            <a:off x="-270555" y="12362"/>
            <a:ext cx="10515600" cy="1325563"/>
          </a:xfrm>
        </p:spPr>
        <p:txBody>
          <a:bodyPr/>
          <a:lstStyle/>
          <a:p>
            <a:pPr algn="ctr"/>
            <a:r>
              <a:rPr lang="en-US" b="1" dirty="0">
                <a:solidFill>
                  <a:schemeClr val="accent2">
                    <a:lumMod val="50000"/>
                  </a:schemeClr>
                </a:solidFill>
                <a:effectLst>
                  <a:outerShdw blurRad="38100" dist="38100" dir="2700000" algn="tl">
                    <a:srgbClr val="000000">
                      <a:alpha val="43137"/>
                    </a:srgbClr>
                  </a:outerShdw>
                </a:effectLst>
              </a:rPr>
              <a:t>Applications </a:t>
            </a:r>
          </a:p>
        </p:txBody>
      </p:sp>
      <p:sp>
        <p:nvSpPr>
          <p:cNvPr id="7" name="Text Placeholder 6">
            <a:extLst>
              <a:ext uri="{FF2B5EF4-FFF2-40B4-BE49-F238E27FC236}">
                <a16:creationId xmlns:a16="http://schemas.microsoft.com/office/drawing/2014/main" id="{C09A0C4C-D317-DAC9-C38D-D4B78FA7027A}"/>
              </a:ext>
            </a:extLst>
          </p:cNvPr>
          <p:cNvSpPr>
            <a:spLocks noGrp="1"/>
          </p:cNvSpPr>
          <p:nvPr>
            <p:ph type="body" idx="1"/>
          </p:nvPr>
        </p:nvSpPr>
        <p:spPr>
          <a:xfrm>
            <a:off x="129041" y="2682648"/>
            <a:ext cx="5157787" cy="823912"/>
          </a:xfrm>
        </p:spPr>
        <p:txBody>
          <a:bodyPr/>
          <a:lstStyle/>
          <a:p>
            <a:r>
              <a:rPr lang="en-US" dirty="0">
                <a:solidFill>
                  <a:schemeClr val="accent2">
                    <a:lumMod val="50000"/>
                  </a:schemeClr>
                </a:solidFill>
                <a:effectLst>
                  <a:outerShdw blurRad="38100" dist="38100" dir="2700000" algn="tl">
                    <a:srgbClr val="000000">
                      <a:alpha val="43137"/>
                    </a:srgbClr>
                  </a:outerShdw>
                </a:effectLst>
              </a:rPr>
              <a:t>Takeaway </a:t>
            </a:r>
          </a:p>
        </p:txBody>
      </p:sp>
      <p:sp>
        <p:nvSpPr>
          <p:cNvPr id="3" name="Content Placeholder 2">
            <a:extLst>
              <a:ext uri="{FF2B5EF4-FFF2-40B4-BE49-F238E27FC236}">
                <a16:creationId xmlns:a16="http://schemas.microsoft.com/office/drawing/2014/main" id="{53F7B105-7516-C522-CE5A-3415A6DC5076}"/>
              </a:ext>
            </a:extLst>
          </p:cNvPr>
          <p:cNvSpPr>
            <a:spLocks noGrp="1"/>
          </p:cNvSpPr>
          <p:nvPr>
            <p:ph sz="half" idx="2"/>
          </p:nvPr>
        </p:nvSpPr>
        <p:spPr>
          <a:xfrm>
            <a:off x="346753" y="3763396"/>
            <a:ext cx="5157787" cy="3684588"/>
          </a:xfrm>
        </p:spPr>
        <p:txBody>
          <a:bodyPr>
            <a:normAutofit/>
          </a:bodyPr>
          <a:lstStyle/>
          <a:p>
            <a:r>
              <a:rPr lang="en-US" dirty="0"/>
              <a:t>Determine how you can apply rhetorical writing in your class assignments </a:t>
            </a:r>
          </a:p>
          <a:p>
            <a:r>
              <a:rPr lang="en-US" dirty="0"/>
              <a:t>Determine how you can apply rhetorical writing in your professional development. (Resumes, CVs, LinkedIn profile) </a:t>
            </a:r>
          </a:p>
        </p:txBody>
      </p:sp>
      <p:sp>
        <p:nvSpPr>
          <p:cNvPr id="8" name="Text Placeholder 7">
            <a:extLst>
              <a:ext uri="{FF2B5EF4-FFF2-40B4-BE49-F238E27FC236}">
                <a16:creationId xmlns:a16="http://schemas.microsoft.com/office/drawing/2014/main" id="{F3237ED6-3B9D-4838-3B82-29C36381F6E1}"/>
              </a:ext>
            </a:extLst>
          </p:cNvPr>
          <p:cNvSpPr>
            <a:spLocks noGrp="1"/>
          </p:cNvSpPr>
          <p:nvPr>
            <p:ph type="body" sz="quarter" idx="3"/>
          </p:nvPr>
        </p:nvSpPr>
        <p:spPr>
          <a:xfrm>
            <a:off x="6169024" y="1337925"/>
            <a:ext cx="5183188" cy="823912"/>
          </a:xfrm>
        </p:spPr>
        <p:txBody>
          <a:bodyPr/>
          <a:lstStyle/>
          <a:p>
            <a:r>
              <a:rPr lang="en-US" dirty="0">
                <a:solidFill>
                  <a:schemeClr val="accent2">
                    <a:lumMod val="50000"/>
                  </a:schemeClr>
                </a:solidFill>
                <a:effectLst>
                  <a:outerShdw blurRad="38100" dist="38100" dir="2700000" algn="tl">
                    <a:srgbClr val="000000">
                      <a:alpha val="43137"/>
                    </a:srgbClr>
                  </a:outerShdw>
                </a:effectLst>
              </a:rPr>
              <a:t>Challenge</a:t>
            </a:r>
          </a:p>
        </p:txBody>
      </p:sp>
      <p:sp>
        <p:nvSpPr>
          <p:cNvPr id="5" name="Content Placeholder 4">
            <a:extLst>
              <a:ext uri="{FF2B5EF4-FFF2-40B4-BE49-F238E27FC236}">
                <a16:creationId xmlns:a16="http://schemas.microsoft.com/office/drawing/2014/main" id="{1F2A78E9-21DA-9C79-029A-C53095E242CB}"/>
              </a:ext>
            </a:extLst>
          </p:cNvPr>
          <p:cNvSpPr>
            <a:spLocks noGrp="1"/>
          </p:cNvSpPr>
          <p:nvPr>
            <p:ph sz="quarter" idx="4"/>
          </p:nvPr>
        </p:nvSpPr>
        <p:spPr>
          <a:xfrm>
            <a:off x="6096000" y="2161837"/>
            <a:ext cx="5183188" cy="3684588"/>
          </a:xfrm>
        </p:spPr>
        <p:txBody>
          <a:bodyPr>
            <a:normAutofit/>
          </a:bodyPr>
          <a:lstStyle/>
          <a:p>
            <a:r>
              <a:rPr lang="en-US" dirty="0"/>
              <a:t>Find the regulatory organizations in your field of study. </a:t>
            </a:r>
          </a:p>
          <a:p>
            <a:pPr lvl="1"/>
            <a:r>
              <a:rPr lang="en-US" dirty="0"/>
              <a:t>Determine the type of documents they receive </a:t>
            </a:r>
          </a:p>
          <a:p>
            <a:pPr lvl="1"/>
            <a:r>
              <a:rPr lang="en-US" dirty="0"/>
              <a:t>Determine how you can use rhetorical writing </a:t>
            </a:r>
          </a:p>
          <a:p>
            <a:endParaRPr lang="en-US" dirty="0"/>
          </a:p>
        </p:txBody>
      </p:sp>
      <p:pic>
        <p:nvPicPr>
          <p:cNvPr id="4098" name="Picture 2">
            <a:extLst>
              <a:ext uri="{FF2B5EF4-FFF2-40B4-BE49-F238E27FC236}">
                <a16:creationId xmlns:a16="http://schemas.microsoft.com/office/drawing/2014/main" id="{35583A2D-5640-EE0C-6954-8A6792DF26E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020" y="3983718"/>
            <a:ext cx="4381576" cy="32439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ACA06B1-007A-DEE4-2F3B-9A586E20458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967" y="1535059"/>
            <a:ext cx="1883681" cy="1883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105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B1CB-246D-A657-5F2A-5EA8E1D18FE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Thank you</a:t>
            </a:r>
          </a:p>
        </p:txBody>
      </p:sp>
      <p:grpSp>
        <p:nvGrpSpPr>
          <p:cNvPr id="4" name="Group 3">
            <a:extLst>
              <a:ext uri="{FF2B5EF4-FFF2-40B4-BE49-F238E27FC236}">
                <a16:creationId xmlns:a16="http://schemas.microsoft.com/office/drawing/2014/main" id="{B5EE117E-B18B-B8F2-431C-FF476BFFFD76}"/>
              </a:ext>
              <a:ext uri="{C183D7F6-B498-43B3-948B-1728B52AA6E4}">
                <adec:decorative xmlns:adec="http://schemas.microsoft.com/office/drawing/2017/decorative" val="1"/>
              </a:ext>
            </a:extLst>
          </p:cNvPr>
          <p:cNvGrpSpPr/>
          <p:nvPr/>
        </p:nvGrpSpPr>
        <p:grpSpPr>
          <a:xfrm>
            <a:off x="6037007" y="769835"/>
            <a:ext cx="6154993" cy="5318330"/>
            <a:chOff x="0" y="0"/>
            <a:chExt cx="9191625" cy="7343775"/>
          </a:xfrm>
        </p:grpSpPr>
        <p:pic>
          <p:nvPicPr>
            <p:cNvPr id="5" name="Picture 2">
              <a:extLst>
                <a:ext uri="{FF2B5EF4-FFF2-40B4-BE49-F238E27FC236}">
                  <a16:creationId xmlns:a16="http://schemas.microsoft.com/office/drawing/2014/main" id="{FEF04339-A703-CBCA-9737-8117E63C1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1625" cy="734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8B6496C5-C1BD-A45A-D21E-FC349D7D228B}"/>
                </a:ext>
              </a:extLst>
            </p:cNvPr>
            <p:cNvSpPr/>
            <p:nvPr/>
          </p:nvSpPr>
          <p:spPr bwMode="auto">
            <a:xfrm>
              <a:off x="3532909" y="3574473"/>
              <a:ext cx="4668982" cy="332509"/>
            </a:xfrm>
            <a:prstGeom prst="rect">
              <a:avLst/>
            </a:prstGeom>
            <a:solidFill>
              <a:srgbClr val="5E69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grpSp>
      <p:pic>
        <p:nvPicPr>
          <p:cNvPr id="7" name="Picture 6" descr="Peace Center for Professional Communication logo">
            <a:extLst>
              <a:ext uri="{FF2B5EF4-FFF2-40B4-BE49-F238E27FC236}">
                <a16:creationId xmlns:a16="http://schemas.microsoft.com/office/drawing/2014/main" id="{2F567738-64AB-F3B3-CB1C-4422D7D7295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62755" y="2389166"/>
            <a:ext cx="5136501" cy="1449304"/>
          </a:xfrm>
          <a:prstGeom prst="rect">
            <a:avLst/>
          </a:prstGeom>
        </p:spPr>
      </p:pic>
    </p:spTree>
    <p:extLst>
      <p:ext uri="{BB962C8B-B14F-4D97-AF65-F5344CB8AC3E}">
        <p14:creationId xmlns:p14="http://schemas.microsoft.com/office/powerpoint/2010/main" val="3776497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D8492A-6EC5-BE7A-F5DE-0DD59D1F175E}"/>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What is Rhetorical Writing? </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cartoon showcasing the importance of persuasive writing by illustrating someone asking for a raise but being denied for not considering the rhetorical situation. ">
            <a:extLst>
              <a:ext uri="{FF2B5EF4-FFF2-40B4-BE49-F238E27FC236}">
                <a16:creationId xmlns:a16="http://schemas.microsoft.com/office/drawing/2014/main" id="{8280F01D-8F4E-0F08-E8F8-231DF80612BD}"/>
              </a:ext>
            </a:extLst>
          </p:cNvPr>
          <p:cNvPicPr>
            <a:picLocks noGrp="1" noChangeAspect="1"/>
          </p:cNvPicPr>
          <p:nvPr>
            <p:ph idx="1"/>
          </p:nvPr>
        </p:nvPicPr>
        <p:blipFill>
          <a:blip r:embed="rId3"/>
          <a:stretch>
            <a:fillRect/>
          </a:stretch>
        </p:blipFill>
        <p:spPr>
          <a:xfrm>
            <a:off x="204525" y="2486234"/>
            <a:ext cx="8900146" cy="3604558"/>
          </a:xfrm>
          <a:prstGeom prst="rect">
            <a:avLst/>
          </a:prstGeom>
        </p:spPr>
      </p:pic>
      <p:sp>
        <p:nvSpPr>
          <p:cNvPr id="9" name="TextBox 8">
            <a:extLst>
              <a:ext uri="{FF2B5EF4-FFF2-40B4-BE49-F238E27FC236}">
                <a16:creationId xmlns:a16="http://schemas.microsoft.com/office/drawing/2014/main" id="{80DFC75F-67D6-05B1-80D7-7D697AE94E56}"/>
              </a:ext>
            </a:extLst>
          </p:cNvPr>
          <p:cNvSpPr txBox="1"/>
          <p:nvPr/>
        </p:nvSpPr>
        <p:spPr>
          <a:xfrm>
            <a:off x="8668485" y="2482641"/>
            <a:ext cx="3670999" cy="4031873"/>
          </a:xfrm>
          <a:prstGeom prst="rect">
            <a:avLst/>
          </a:prstGeom>
          <a:noFill/>
        </p:spPr>
        <p:txBody>
          <a:bodyPr wrap="square" rtlCol="0">
            <a:spAutoFit/>
          </a:bodyPr>
          <a:lstStyle/>
          <a:p>
            <a:endParaRPr lang="en-US" i="1" dirty="0"/>
          </a:p>
          <a:p>
            <a:pPr lvl="1" fontAlgn="base">
              <a:buFont typeface="Arial" panose="020B0604020202020204" pitchFamily="34" charset="0"/>
              <a:buChar char="•"/>
            </a:pPr>
            <a:r>
              <a:rPr lang="en-US" sz="2000" b="0" i="1" dirty="0">
                <a:solidFill>
                  <a:srgbClr val="4B4F58"/>
                </a:solidFill>
                <a:effectLst/>
                <a:latin typeface="-apple-system"/>
              </a:rPr>
              <a:t>Audience</a:t>
            </a:r>
          </a:p>
          <a:p>
            <a:pPr lvl="1" fontAlgn="base">
              <a:buFont typeface="Arial" panose="020B0604020202020204" pitchFamily="34" charset="0"/>
              <a:buChar char="•"/>
            </a:pPr>
            <a:r>
              <a:rPr lang="en-US" sz="2000" b="0" i="1" dirty="0">
                <a:solidFill>
                  <a:srgbClr val="4B4F58"/>
                </a:solidFill>
                <a:effectLst/>
                <a:latin typeface="-apple-system"/>
              </a:rPr>
              <a:t>Structured</a:t>
            </a:r>
          </a:p>
          <a:p>
            <a:pPr lvl="1" fontAlgn="base">
              <a:buFont typeface="Arial" panose="020B0604020202020204" pitchFamily="34" charset="0"/>
              <a:buChar char="•"/>
            </a:pPr>
            <a:r>
              <a:rPr lang="en-US" sz="2000" b="0" i="1" dirty="0">
                <a:solidFill>
                  <a:srgbClr val="4B4F58"/>
                </a:solidFill>
                <a:effectLst/>
                <a:latin typeface="-apple-system"/>
              </a:rPr>
              <a:t>Strategic</a:t>
            </a:r>
          </a:p>
          <a:p>
            <a:pPr lvl="1" fontAlgn="base">
              <a:buFont typeface="Arial" panose="020B0604020202020204" pitchFamily="34" charset="0"/>
              <a:buChar char="•"/>
            </a:pPr>
            <a:r>
              <a:rPr lang="en-US" sz="2000" b="0" i="1" dirty="0">
                <a:solidFill>
                  <a:srgbClr val="4B4F58"/>
                </a:solidFill>
                <a:effectLst/>
                <a:latin typeface="-apple-system"/>
              </a:rPr>
              <a:t>Purposeful</a:t>
            </a:r>
          </a:p>
          <a:p>
            <a:pPr lvl="1" fontAlgn="base">
              <a:buFont typeface="Arial" panose="020B0604020202020204" pitchFamily="34" charset="0"/>
              <a:buChar char="•"/>
            </a:pPr>
            <a:r>
              <a:rPr lang="en-US" sz="2000" b="0" i="1" dirty="0">
                <a:solidFill>
                  <a:srgbClr val="4B4F58"/>
                </a:solidFill>
                <a:effectLst/>
                <a:latin typeface="-apple-system"/>
              </a:rPr>
              <a:t>Clear</a:t>
            </a:r>
          </a:p>
          <a:p>
            <a:pPr lvl="1" fontAlgn="base">
              <a:buFont typeface="Arial" panose="020B0604020202020204" pitchFamily="34" charset="0"/>
              <a:buChar char="•"/>
            </a:pPr>
            <a:r>
              <a:rPr lang="en-US" sz="2000" b="0" i="1" dirty="0">
                <a:solidFill>
                  <a:srgbClr val="4B4F58"/>
                </a:solidFill>
                <a:effectLst/>
                <a:latin typeface="-apple-system"/>
              </a:rPr>
              <a:t>Concise</a:t>
            </a:r>
          </a:p>
          <a:p>
            <a:pPr lvl="1" fontAlgn="base">
              <a:buFont typeface="Arial" panose="020B0604020202020204" pitchFamily="34" charset="0"/>
              <a:buChar char="•"/>
            </a:pPr>
            <a:r>
              <a:rPr lang="en-US" sz="2000" b="0" i="1" dirty="0">
                <a:solidFill>
                  <a:srgbClr val="4B4F58"/>
                </a:solidFill>
                <a:effectLst/>
                <a:latin typeface="-apple-system"/>
              </a:rPr>
              <a:t>Validation  (facts, statistics, case studies, </a:t>
            </a:r>
            <a:r>
              <a:rPr lang="en-US" sz="2000" b="0" i="1" dirty="0" err="1">
                <a:solidFill>
                  <a:srgbClr val="4B4F58"/>
                </a:solidFill>
                <a:effectLst/>
                <a:latin typeface="-apple-system"/>
              </a:rPr>
              <a:t>etc</a:t>
            </a:r>
            <a:r>
              <a:rPr lang="en-US" sz="2000" b="0" i="1" dirty="0">
                <a:solidFill>
                  <a:srgbClr val="4B4F58"/>
                </a:solidFill>
                <a:effectLst/>
                <a:latin typeface="-apple-system"/>
              </a:rPr>
              <a:t>)</a:t>
            </a:r>
          </a:p>
          <a:p>
            <a:pPr lvl="1" fontAlgn="base">
              <a:buFont typeface="Arial" panose="020B0604020202020204" pitchFamily="34" charset="0"/>
              <a:buChar char="•"/>
            </a:pPr>
            <a:r>
              <a:rPr lang="en-US" sz="2000" i="1" dirty="0">
                <a:solidFill>
                  <a:srgbClr val="4B4F58"/>
                </a:solidFill>
                <a:latin typeface="-apple-system"/>
              </a:rPr>
              <a:t>R</a:t>
            </a:r>
            <a:r>
              <a:rPr lang="en-US" sz="2000" b="0" i="1" dirty="0">
                <a:solidFill>
                  <a:srgbClr val="4B4F58"/>
                </a:solidFill>
                <a:effectLst/>
                <a:latin typeface="-apple-system"/>
              </a:rPr>
              <a:t>eading experience (transitions, word choice, </a:t>
            </a:r>
            <a:r>
              <a:rPr lang="en-US" sz="2000" b="0" i="1" dirty="0" err="1">
                <a:solidFill>
                  <a:srgbClr val="4B4F58"/>
                </a:solidFill>
                <a:effectLst/>
                <a:latin typeface="-apple-system"/>
              </a:rPr>
              <a:t>etc</a:t>
            </a:r>
            <a:r>
              <a:rPr lang="en-US" sz="2000" b="0" i="0" dirty="0">
                <a:solidFill>
                  <a:srgbClr val="4B4F58"/>
                </a:solidFill>
                <a:effectLst/>
                <a:latin typeface="-apple-system"/>
              </a:rPr>
              <a:t>)</a:t>
            </a:r>
          </a:p>
          <a:p>
            <a:endParaRPr lang="en-US" dirty="0"/>
          </a:p>
        </p:txBody>
      </p:sp>
    </p:spTree>
    <p:extLst>
      <p:ext uri="{BB962C8B-B14F-4D97-AF65-F5344CB8AC3E}">
        <p14:creationId xmlns:p14="http://schemas.microsoft.com/office/powerpoint/2010/main" val="2470101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8492A-6EC5-BE7A-F5DE-0DD59D1F175E}"/>
              </a:ext>
            </a:extLst>
          </p:cNvPr>
          <p:cNvSpPr>
            <a:spLocks noGrp="1"/>
          </p:cNvSpPr>
          <p:nvPr>
            <p:ph type="title"/>
          </p:nvPr>
        </p:nvSpPr>
        <p:spPr>
          <a:xfrm>
            <a:off x="330760" y="112282"/>
            <a:ext cx="10515600" cy="1325563"/>
          </a:xfrm>
        </p:spPr>
        <p:txBody>
          <a:bodyPr/>
          <a:lstStyle/>
          <a:p>
            <a:r>
              <a:rPr lang="en-US" b="1" dirty="0">
                <a:effectLst>
                  <a:outerShdw blurRad="38100" dist="38100" dir="2700000" algn="tl">
                    <a:srgbClr val="000000">
                      <a:alpha val="43137"/>
                    </a:srgbClr>
                  </a:outerShdw>
                </a:effectLst>
              </a:rPr>
              <a:t>Characteristics of Rhetorical/Persuasive Writing</a:t>
            </a:r>
          </a:p>
        </p:txBody>
      </p:sp>
      <p:sp>
        <p:nvSpPr>
          <p:cNvPr id="7" name="TextBox 6">
            <a:extLst>
              <a:ext uri="{FF2B5EF4-FFF2-40B4-BE49-F238E27FC236}">
                <a16:creationId xmlns:a16="http://schemas.microsoft.com/office/drawing/2014/main" id="{9A92DCAA-4C29-68F4-0275-4ABE252A4D92}"/>
              </a:ext>
            </a:extLst>
          </p:cNvPr>
          <p:cNvSpPr txBox="1"/>
          <p:nvPr/>
        </p:nvSpPr>
        <p:spPr>
          <a:xfrm>
            <a:off x="4233705" y="3649402"/>
            <a:ext cx="4029389" cy="2616101"/>
          </a:xfrm>
          <a:prstGeom prst="rect">
            <a:avLst/>
          </a:prstGeom>
          <a:noFill/>
        </p:spPr>
        <p:txBody>
          <a:bodyPr wrap="square" rtlCol="0">
            <a:spAutoFit/>
          </a:bodyPr>
          <a:lstStyle/>
          <a:p>
            <a:r>
              <a:rPr lang="en-US" sz="2000" b="1" dirty="0">
                <a:solidFill>
                  <a:srgbClr val="7030A0"/>
                </a:solidFill>
                <a:effectLst>
                  <a:outerShdw blurRad="38100" dist="38100" dir="2700000" algn="tl">
                    <a:srgbClr val="000000">
                      <a:alpha val="43137"/>
                    </a:srgbClr>
                  </a:outerShdw>
                </a:effectLst>
              </a:rPr>
              <a:t>Persuasive Writing KNOWs:</a:t>
            </a:r>
          </a:p>
          <a:p>
            <a:endParaRPr lang="en-US" dirty="0">
              <a:solidFill>
                <a:srgbClr val="7030A0"/>
              </a:solidFill>
            </a:endParaRPr>
          </a:p>
          <a:p>
            <a:pPr marL="285750" indent="-285750">
              <a:buFont typeface="Wingdings" panose="05000000000000000000" pitchFamily="2" charset="2"/>
              <a:buChar char="q"/>
            </a:pPr>
            <a:r>
              <a:rPr lang="en-US" dirty="0">
                <a:solidFill>
                  <a:srgbClr val="7030A0"/>
                </a:solidFill>
              </a:rPr>
              <a:t>What DO YOU KNOW? </a:t>
            </a:r>
          </a:p>
          <a:p>
            <a:pPr marL="285750" indent="-285750">
              <a:buFont typeface="Wingdings" panose="05000000000000000000" pitchFamily="2" charset="2"/>
              <a:buChar char="q"/>
            </a:pPr>
            <a:r>
              <a:rPr lang="en-US" dirty="0">
                <a:solidFill>
                  <a:srgbClr val="7030A0"/>
                </a:solidFill>
              </a:rPr>
              <a:t>What does YOUR AUDIENCE KNOW</a:t>
            </a:r>
          </a:p>
          <a:p>
            <a:pPr marL="285750" indent="-285750">
              <a:buFont typeface="Wingdings" panose="05000000000000000000" pitchFamily="2" charset="2"/>
              <a:buChar char="q"/>
            </a:pPr>
            <a:r>
              <a:rPr lang="en-US" dirty="0">
                <a:solidFill>
                  <a:srgbClr val="7030A0"/>
                </a:solidFill>
              </a:rPr>
              <a:t>What does your AUDIENCE NEED TO KNOW? </a:t>
            </a:r>
          </a:p>
          <a:p>
            <a:pPr marL="285750" indent="-285750">
              <a:buFont typeface="Wingdings" panose="05000000000000000000" pitchFamily="2" charset="2"/>
              <a:buChar char="q"/>
            </a:pPr>
            <a:r>
              <a:rPr lang="en-US" dirty="0">
                <a:solidFill>
                  <a:srgbClr val="7030A0"/>
                </a:solidFill>
              </a:rPr>
              <a:t>What DON’T YOU KNOW?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
        <p:nvSpPr>
          <p:cNvPr id="8" name="TextBox 7">
            <a:extLst>
              <a:ext uri="{FF2B5EF4-FFF2-40B4-BE49-F238E27FC236}">
                <a16:creationId xmlns:a16="http://schemas.microsoft.com/office/drawing/2014/main" id="{E45B8F66-8DA8-D28A-99D2-004E05D186D3}"/>
              </a:ext>
            </a:extLst>
          </p:cNvPr>
          <p:cNvSpPr txBox="1"/>
          <p:nvPr/>
        </p:nvSpPr>
        <p:spPr>
          <a:xfrm>
            <a:off x="8263094" y="1602456"/>
            <a:ext cx="3777343" cy="1785104"/>
          </a:xfrm>
          <a:prstGeom prst="rect">
            <a:avLst/>
          </a:prstGeom>
          <a:noFill/>
        </p:spPr>
        <p:txBody>
          <a:bodyPr wrap="square" rtlCol="0">
            <a:spAutoFit/>
          </a:bodyPr>
          <a:lstStyle/>
          <a:p>
            <a:r>
              <a:rPr lang="en-US" sz="2000" b="1" dirty="0">
                <a:solidFill>
                  <a:schemeClr val="accent5"/>
                </a:solidFill>
                <a:effectLst>
                  <a:outerShdw blurRad="38100" dist="38100" dir="2700000" algn="tl">
                    <a:srgbClr val="000000">
                      <a:alpha val="43137"/>
                    </a:srgbClr>
                  </a:outerShdw>
                </a:effectLst>
              </a:rPr>
              <a:t>Persuasive Writing HOWs </a:t>
            </a:r>
          </a:p>
          <a:p>
            <a:endParaRPr lang="en-US" dirty="0">
              <a:solidFill>
                <a:schemeClr val="accent5"/>
              </a:solidFill>
            </a:endParaRPr>
          </a:p>
          <a:p>
            <a:pPr marL="285750" indent="-285750">
              <a:buFont typeface="Wingdings" panose="05000000000000000000" pitchFamily="2" charset="2"/>
              <a:buChar char="q"/>
            </a:pPr>
            <a:r>
              <a:rPr lang="en-US" dirty="0">
                <a:solidFill>
                  <a:schemeClr val="accent5"/>
                </a:solidFill>
              </a:rPr>
              <a:t>How does the audience receive information? </a:t>
            </a:r>
          </a:p>
          <a:p>
            <a:pPr marL="285750" indent="-285750">
              <a:buFont typeface="Wingdings" panose="05000000000000000000" pitchFamily="2" charset="2"/>
              <a:buChar char="q"/>
            </a:pPr>
            <a:r>
              <a:rPr lang="en-US" dirty="0">
                <a:solidFill>
                  <a:schemeClr val="accent5"/>
                </a:solidFill>
              </a:rPr>
              <a:t>How do you use words to communicate effectively?</a:t>
            </a:r>
          </a:p>
        </p:txBody>
      </p:sp>
      <p:sp>
        <p:nvSpPr>
          <p:cNvPr id="9" name="TextBox 8">
            <a:extLst>
              <a:ext uri="{FF2B5EF4-FFF2-40B4-BE49-F238E27FC236}">
                <a16:creationId xmlns:a16="http://schemas.microsoft.com/office/drawing/2014/main" id="{6BF1CC49-E351-66F3-5AC8-87A5C4DEA121}"/>
              </a:ext>
            </a:extLst>
          </p:cNvPr>
          <p:cNvSpPr txBox="1"/>
          <p:nvPr/>
        </p:nvSpPr>
        <p:spPr>
          <a:xfrm>
            <a:off x="1017939" y="1635672"/>
            <a:ext cx="4381081" cy="1508105"/>
          </a:xfrm>
          <a:prstGeom prst="rect">
            <a:avLst/>
          </a:prstGeom>
          <a:noFill/>
        </p:spPr>
        <p:txBody>
          <a:bodyPr wrap="square" rtlCol="0">
            <a:spAutoFit/>
          </a:bodyPr>
          <a:lstStyle/>
          <a:p>
            <a:r>
              <a:rPr lang="en-US" sz="2000" b="1" dirty="0">
                <a:solidFill>
                  <a:schemeClr val="accent2"/>
                </a:solidFill>
                <a:effectLst>
                  <a:outerShdw blurRad="38100" dist="38100" dir="2700000" algn="tl">
                    <a:srgbClr val="000000">
                      <a:alpha val="43137"/>
                    </a:srgbClr>
                  </a:outerShdw>
                </a:effectLst>
              </a:rPr>
              <a:t>Persuasive Writing WHOs: </a:t>
            </a:r>
          </a:p>
          <a:p>
            <a:endParaRPr lang="en-US" dirty="0">
              <a:solidFill>
                <a:schemeClr val="accent2"/>
              </a:solidFill>
            </a:endParaRPr>
          </a:p>
          <a:p>
            <a:pPr marL="285750" indent="-285750">
              <a:buFont typeface="Wingdings" panose="05000000000000000000" pitchFamily="2" charset="2"/>
              <a:buChar char="q"/>
            </a:pPr>
            <a:r>
              <a:rPr lang="en-US" dirty="0">
                <a:solidFill>
                  <a:schemeClr val="accent2"/>
                </a:solidFill>
              </a:rPr>
              <a:t>Who is your target audience? </a:t>
            </a:r>
          </a:p>
          <a:p>
            <a:pPr marL="285750" indent="-285750">
              <a:buFont typeface="Wingdings" panose="05000000000000000000" pitchFamily="2" charset="2"/>
              <a:buChar char="q"/>
            </a:pPr>
            <a:r>
              <a:rPr lang="en-US" dirty="0">
                <a:solidFill>
                  <a:schemeClr val="accent2"/>
                </a:solidFill>
              </a:rPr>
              <a:t>Who is your secondary audience?</a:t>
            </a:r>
          </a:p>
          <a:p>
            <a:pPr marL="285750" indent="-285750">
              <a:buFont typeface="Wingdings" panose="05000000000000000000" pitchFamily="2" charset="2"/>
              <a:buChar char="q"/>
            </a:pPr>
            <a:r>
              <a:rPr lang="en-US" dirty="0">
                <a:solidFill>
                  <a:schemeClr val="accent2"/>
                </a:solidFill>
              </a:rPr>
              <a:t>Who are you to your audience?  </a:t>
            </a:r>
          </a:p>
        </p:txBody>
      </p:sp>
      <p:pic>
        <p:nvPicPr>
          <p:cNvPr id="11" name="Graphic 10" descr="Pencil with solid fill">
            <a:extLst>
              <a:ext uri="{FF2B5EF4-FFF2-40B4-BE49-F238E27FC236}">
                <a16:creationId xmlns:a16="http://schemas.microsoft.com/office/drawing/2014/main" id="{585ED85F-9518-72D1-8EF2-EE79984D88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3857" y="1822075"/>
            <a:ext cx="914400" cy="914400"/>
          </a:xfrm>
          <a:prstGeom prst="rect">
            <a:avLst/>
          </a:prstGeom>
        </p:spPr>
      </p:pic>
      <p:pic>
        <p:nvPicPr>
          <p:cNvPr id="13" name="Graphic 12" descr="Paper with solid fill">
            <a:extLst>
              <a:ext uri="{FF2B5EF4-FFF2-40B4-BE49-F238E27FC236}">
                <a16:creationId xmlns:a16="http://schemas.microsoft.com/office/drawing/2014/main" id="{35BC6CDD-09B7-95C2-762E-8DF23FF987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056824">
            <a:off x="6009450" y="2162066"/>
            <a:ext cx="914400" cy="914400"/>
          </a:xfrm>
          <a:prstGeom prst="rect">
            <a:avLst/>
          </a:prstGeom>
        </p:spPr>
      </p:pic>
      <p:pic>
        <p:nvPicPr>
          <p:cNvPr id="15" name="Graphic 14" descr="Programmer female with solid fill">
            <a:extLst>
              <a:ext uri="{FF2B5EF4-FFF2-40B4-BE49-F238E27FC236}">
                <a16:creationId xmlns:a16="http://schemas.microsoft.com/office/drawing/2014/main" id="{05D6DEFD-B5C6-F116-BFE7-396318370D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65167" y="4094232"/>
            <a:ext cx="1481193" cy="1481193"/>
          </a:xfrm>
          <a:prstGeom prst="rect">
            <a:avLst/>
          </a:prstGeom>
        </p:spPr>
      </p:pic>
      <p:pic>
        <p:nvPicPr>
          <p:cNvPr id="17" name="Graphic 16" descr="Programmer male with solid fill">
            <a:extLst>
              <a:ext uri="{FF2B5EF4-FFF2-40B4-BE49-F238E27FC236}">
                <a16:creationId xmlns:a16="http://schemas.microsoft.com/office/drawing/2014/main" id="{0D74D711-4D5A-9B87-A507-65332F9297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72798" y="3964645"/>
            <a:ext cx="1151271" cy="1151271"/>
          </a:xfrm>
          <a:prstGeom prst="rect">
            <a:avLst/>
          </a:prstGeom>
        </p:spPr>
      </p:pic>
    </p:spTree>
    <p:extLst>
      <p:ext uri="{BB962C8B-B14F-4D97-AF65-F5344CB8AC3E}">
        <p14:creationId xmlns:p14="http://schemas.microsoft.com/office/powerpoint/2010/main" val="403873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9C1D4EA-1074-4F8A-FDF5-3E8C23220A7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8668211"/>
              </p:ext>
            </p:extLst>
          </p:nvPr>
        </p:nvGraphicFramePr>
        <p:xfrm>
          <a:off x="-2192482" y="1587"/>
          <a:ext cx="15835745" cy="7962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B9320E6-C19A-A3A9-EC95-C035955F5669}"/>
              </a:ext>
            </a:extLst>
          </p:cNvPr>
          <p:cNvSpPr>
            <a:spLocks noGrp="1"/>
          </p:cNvSpPr>
          <p:nvPr>
            <p:ph type="title"/>
          </p:nvPr>
        </p:nvSpPr>
        <p:spPr>
          <a:xfrm>
            <a:off x="250825" y="-130175"/>
            <a:ext cx="10515600" cy="1325563"/>
          </a:xfrm>
        </p:spPr>
        <p:txBody>
          <a:bodyPr>
            <a:normAutofit/>
          </a:bodyPr>
          <a:lstStyle/>
          <a:p>
            <a:r>
              <a:rPr lang="en-US" sz="4800" b="1" dirty="0">
                <a:solidFill>
                  <a:srgbClr val="7030A0"/>
                </a:solidFill>
                <a:effectLst>
                  <a:outerShdw blurRad="38100" dist="38100" dir="2700000" algn="tl">
                    <a:srgbClr val="000000">
                      <a:alpha val="43137"/>
                    </a:srgbClr>
                  </a:outerShdw>
                </a:effectLst>
              </a:rPr>
              <a:t>Regulatory Agencies </a:t>
            </a:r>
          </a:p>
        </p:txBody>
      </p:sp>
      <p:sp>
        <p:nvSpPr>
          <p:cNvPr id="3" name="Content Placeholder 2">
            <a:extLst>
              <a:ext uri="{FF2B5EF4-FFF2-40B4-BE49-F238E27FC236}">
                <a16:creationId xmlns:a16="http://schemas.microsoft.com/office/drawing/2014/main" id="{2F2CC110-6DF6-FECE-C1DC-C2AAECE597E4}"/>
              </a:ext>
            </a:extLst>
          </p:cNvPr>
          <p:cNvSpPr>
            <a:spLocks noGrp="1"/>
          </p:cNvSpPr>
          <p:nvPr>
            <p:ph idx="1"/>
          </p:nvPr>
        </p:nvSpPr>
        <p:spPr>
          <a:xfrm>
            <a:off x="571782" y="1352603"/>
            <a:ext cx="3705225" cy="4351338"/>
          </a:xfrm>
        </p:spPr>
        <p:txBody>
          <a:bodyPr>
            <a:normAutofit/>
          </a:bodyPr>
          <a:lstStyle/>
          <a:p>
            <a:pPr marL="0" indent="0">
              <a:buNone/>
            </a:pPr>
            <a:r>
              <a:rPr lang="en-US" sz="2400" i="1" dirty="0"/>
              <a:t>Agencies or government departments that are responsible for the acts and regulations of a given sector of the US government.  (Federal and State Levels) </a:t>
            </a:r>
          </a:p>
        </p:txBody>
      </p:sp>
      <p:pic>
        <p:nvPicPr>
          <p:cNvPr id="6" name="Picture 5" descr="FDA Approved logo.">
            <a:extLst>
              <a:ext uri="{FF2B5EF4-FFF2-40B4-BE49-F238E27FC236}">
                <a16:creationId xmlns:a16="http://schemas.microsoft.com/office/drawing/2014/main" id="{5D3693C6-DEE8-C9FA-D0BD-1BDAA54A5A1D}"/>
              </a:ext>
            </a:extLst>
          </p:cNvPr>
          <p:cNvPicPr>
            <a:picLocks noChangeAspect="1"/>
          </p:cNvPicPr>
          <p:nvPr/>
        </p:nvPicPr>
        <p:blipFill>
          <a:blip r:embed="rId8">
            <a:duotone>
              <a:schemeClr val="accent4">
                <a:shade val="45000"/>
                <a:satMod val="135000"/>
              </a:schemeClr>
              <a:prstClr val="white"/>
            </a:duotone>
          </a:blip>
          <a:stretch>
            <a:fillRect/>
          </a:stretch>
        </p:blipFill>
        <p:spPr>
          <a:xfrm>
            <a:off x="4042667" y="3783426"/>
            <a:ext cx="2123552" cy="1592664"/>
          </a:xfrm>
          <a:prstGeom prst="rect">
            <a:avLst/>
          </a:prstGeom>
        </p:spPr>
      </p:pic>
      <p:pic>
        <p:nvPicPr>
          <p:cNvPr id="8" name="Picture 7" descr="Department of energy logo featuring an eagle.">
            <a:extLst>
              <a:ext uri="{FF2B5EF4-FFF2-40B4-BE49-F238E27FC236}">
                <a16:creationId xmlns:a16="http://schemas.microsoft.com/office/drawing/2014/main" id="{007C3F9B-9E7E-A261-CF68-1DEFC6BBCEF5}"/>
              </a:ext>
            </a:extLst>
          </p:cNvPr>
          <p:cNvPicPr>
            <a:picLocks noChangeAspect="1"/>
          </p:cNvPicPr>
          <p:nvPr/>
        </p:nvPicPr>
        <p:blipFill>
          <a:blip r:embed="rId9"/>
          <a:stretch>
            <a:fillRect/>
          </a:stretch>
        </p:blipFill>
        <p:spPr>
          <a:xfrm>
            <a:off x="5210729" y="2165179"/>
            <a:ext cx="1101184" cy="1129062"/>
          </a:xfrm>
          <a:prstGeom prst="rect">
            <a:avLst/>
          </a:prstGeom>
        </p:spPr>
      </p:pic>
      <p:pic>
        <p:nvPicPr>
          <p:cNvPr id="10" name="Picture 9" descr="Nuclear Regulatory Commission logo. ">
            <a:extLst>
              <a:ext uri="{FF2B5EF4-FFF2-40B4-BE49-F238E27FC236}">
                <a16:creationId xmlns:a16="http://schemas.microsoft.com/office/drawing/2014/main" id="{5531518E-FE9B-F9C3-3671-9C12BA207057}"/>
              </a:ext>
            </a:extLst>
          </p:cNvPr>
          <p:cNvPicPr>
            <a:picLocks noChangeAspect="1"/>
          </p:cNvPicPr>
          <p:nvPr/>
        </p:nvPicPr>
        <p:blipFill>
          <a:blip r:embed="rId10"/>
          <a:stretch>
            <a:fillRect/>
          </a:stretch>
        </p:blipFill>
        <p:spPr>
          <a:xfrm>
            <a:off x="1491608" y="3982858"/>
            <a:ext cx="1327776" cy="1325563"/>
          </a:xfrm>
          <a:prstGeom prst="rect">
            <a:avLst/>
          </a:prstGeom>
        </p:spPr>
      </p:pic>
      <p:pic>
        <p:nvPicPr>
          <p:cNvPr id="12" name="Picture 11" descr="Environmental Protection Agency logo. ">
            <a:extLst>
              <a:ext uri="{FF2B5EF4-FFF2-40B4-BE49-F238E27FC236}">
                <a16:creationId xmlns:a16="http://schemas.microsoft.com/office/drawing/2014/main" id="{4E8B5EEB-1424-5648-5DC4-36A9441CE715}"/>
              </a:ext>
            </a:extLst>
          </p:cNvPr>
          <p:cNvPicPr>
            <a:picLocks noChangeAspect="1"/>
          </p:cNvPicPr>
          <p:nvPr/>
        </p:nvPicPr>
        <p:blipFill>
          <a:blip r:embed="rId11"/>
          <a:stretch>
            <a:fillRect/>
          </a:stretch>
        </p:blipFill>
        <p:spPr>
          <a:xfrm>
            <a:off x="6503474" y="5163811"/>
            <a:ext cx="1512639" cy="1517296"/>
          </a:xfrm>
          <a:prstGeom prst="rect">
            <a:avLst/>
          </a:prstGeom>
        </p:spPr>
      </p:pic>
      <p:sp>
        <p:nvSpPr>
          <p:cNvPr id="5" name="TextBox 4">
            <a:extLst>
              <a:ext uri="{FF2B5EF4-FFF2-40B4-BE49-F238E27FC236}">
                <a16:creationId xmlns:a16="http://schemas.microsoft.com/office/drawing/2014/main" id="{9CE956B5-28C3-E46F-F722-D527EE22CAED}"/>
              </a:ext>
            </a:extLst>
          </p:cNvPr>
          <p:cNvSpPr txBox="1"/>
          <p:nvPr/>
        </p:nvSpPr>
        <p:spPr>
          <a:xfrm>
            <a:off x="9875094" y="3294241"/>
            <a:ext cx="1185706" cy="584775"/>
          </a:xfrm>
          <a:prstGeom prst="rect">
            <a:avLst/>
          </a:prstGeom>
          <a:noFill/>
        </p:spPr>
        <p:txBody>
          <a:bodyPr wrap="square" rtlCol="0">
            <a:spAutoFit/>
          </a:bodyPr>
          <a:lstStyle/>
          <a:p>
            <a:r>
              <a:rPr lang="en-US" sz="1600" dirty="0">
                <a:solidFill>
                  <a:schemeClr val="bg2"/>
                </a:solidFill>
              </a:rPr>
              <a:t>Lab </a:t>
            </a:r>
          </a:p>
          <a:p>
            <a:r>
              <a:rPr lang="en-US" sz="1600" dirty="0">
                <a:solidFill>
                  <a:schemeClr val="bg2"/>
                </a:solidFill>
              </a:rPr>
              <a:t>Reports</a:t>
            </a:r>
          </a:p>
        </p:txBody>
      </p:sp>
      <p:pic>
        <p:nvPicPr>
          <p:cNvPr id="9" name="Graphic 8" descr="Diploma roll with solid fill">
            <a:extLst>
              <a:ext uri="{FF2B5EF4-FFF2-40B4-BE49-F238E27FC236}">
                <a16:creationId xmlns:a16="http://schemas.microsoft.com/office/drawing/2014/main" id="{0B0685F5-C1A5-F7F2-75A4-85DC218F315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08621" y="984538"/>
            <a:ext cx="914400" cy="914400"/>
          </a:xfrm>
          <a:prstGeom prst="rect">
            <a:avLst/>
          </a:prstGeom>
        </p:spPr>
      </p:pic>
      <p:pic>
        <p:nvPicPr>
          <p:cNvPr id="13" name="Graphic 12" descr="Graduation cap with solid fill">
            <a:extLst>
              <a:ext uri="{FF2B5EF4-FFF2-40B4-BE49-F238E27FC236}">
                <a16:creationId xmlns:a16="http://schemas.microsoft.com/office/drawing/2014/main" id="{C786E90C-F5E4-1AE6-D347-0C6506949EC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9651001">
            <a:off x="2852501" y="5465259"/>
            <a:ext cx="914400" cy="914400"/>
          </a:xfrm>
          <a:prstGeom prst="rect">
            <a:avLst/>
          </a:prstGeom>
        </p:spPr>
      </p:pic>
      <p:pic>
        <p:nvPicPr>
          <p:cNvPr id="15" name="Graphic 14" descr="Diploma roll outline">
            <a:extLst>
              <a:ext uri="{FF2B5EF4-FFF2-40B4-BE49-F238E27FC236}">
                <a16:creationId xmlns:a16="http://schemas.microsoft.com/office/drawing/2014/main" id="{5C173EF3-0A43-8AFE-6182-595C1D81795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20006690">
            <a:off x="8965970" y="5610544"/>
            <a:ext cx="914400" cy="914400"/>
          </a:xfrm>
          <a:prstGeom prst="rect">
            <a:avLst/>
          </a:prstGeom>
        </p:spPr>
      </p:pic>
      <p:pic>
        <p:nvPicPr>
          <p:cNvPr id="17" name="Graphic 16" descr="Graduation cap outline">
            <a:extLst>
              <a:ext uri="{FF2B5EF4-FFF2-40B4-BE49-F238E27FC236}">
                <a16:creationId xmlns:a16="http://schemas.microsoft.com/office/drawing/2014/main" id="{EEFBB052-793A-6ED2-2635-23228CDEC68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245775">
            <a:off x="10920910" y="1856760"/>
            <a:ext cx="914400" cy="914400"/>
          </a:xfrm>
          <a:prstGeom prst="rect">
            <a:avLst/>
          </a:prstGeom>
        </p:spPr>
      </p:pic>
    </p:spTree>
    <p:extLst>
      <p:ext uri="{BB962C8B-B14F-4D97-AF65-F5344CB8AC3E}">
        <p14:creationId xmlns:p14="http://schemas.microsoft.com/office/powerpoint/2010/main" val="1887455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A63EBAC3-5856-4021-33DB-7DBF970D6CB7}"/>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0" r="3" b="3"/>
          <a:stretch/>
        </p:blipFill>
        <p:spPr bwMode="auto">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4E38EC6B-0090-AD90-9949-796A234742F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96" r="5" b="8588"/>
          <a:stretch/>
        </p:blipFill>
        <p:spPr bwMode="auto">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042FB69-9429-931B-3586-87D7C3479EF6}"/>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428" b="42232"/>
          <a:stretch/>
        </p:blipFill>
        <p:spPr bwMode="auto">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42541B-29A6-6F55-5ADE-5A1DD2014110}"/>
              </a:ext>
              <a:ext uri="{C183D7F6-B498-43B3-948B-1728B52AA6E4}">
                <adec:decorative xmlns:adec="http://schemas.microsoft.com/office/drawing/2017/decorative" val="1"/>
              </a:ext>
            </a:extLst>
          </p:cNvPr>
          <p:cNvPicPr>
            <a:picLocks noChangeAspect="1"/>
          </p:cNvPicPr>
          <p:nvPr/>
        </p:nvPicPr>
        <p:blipFill rotWithShape="1">
          <a:blip r:embed="rId5"/>
          <a:srcRect l="14819" r="7293"/>
          <a:stretch/>
        </p:blipFill>
        <p:spPr>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p:spPr>
      </p:pic>
      <p:pic>
        <p:nvPicPr>
          <p:cNvPr id="4" name="Picture 2">
            <a:extLst>
              <a:ext uri="{FF2B5EF4-FFF2-40B4-BE49-F238E27FC236}">
                <a16:creationId xmlns:a16="http://schemas.microsoft.com/office/drawing/2014/main" id="{22419F98-84B1-9356-166F-840B2B0A6223}"/>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2338" r="3" b="3"/>
          <a:stretch/>
        </p:blipFill>
        <p:spPr bwMode="auto">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a:extLst>
            <a:ext uri="{909E8E84-426E-40DD-AFC4-6F175D3DCCD1}">
              <a14:hiddenFill xmlns:a14="http://schemas.microsoft.com/office/drawing/2010/main">
                <a:solidFill>
                  <a:srgbClr val="FFFFFF"/>
                </a:solidFill>
              </a14:hiddenFill>
            </a:ext>
          </a:extLst>
        </p:spPr>
      </p:pic>
      <p:sp>
        <p:nvSpPr>
          <p:cNvPr id="5138"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descr="Why do we take regulations and proposals for reprocessed medical devices seriously?&#10;(Purpose) ">
            <a:extLst>
              <a:ext uri="{FF2B5EF4-FFF2-40B4-BE49-F238E27FC236}">
                <a16:creationId xmlns:a16="http://schemas.microsoft.com/office/drawing/2014/main" id="{07D9D683-D4F1-6E73-33AC-D83E1011AEEE}"/>
              </a:ext>
            </a:extLst>
          </p:cNvPr>
          <p:cNvSpPr>
            <a:spLocks noGrp="1"/>
          </p:cNvSpPr>
          <p:nvPr>
            <p:ph type="title"/>
          </p:nvPr>
        </p:nvSpPr>
        <p:spPr>
          <a:xfrm>
            <a:off x="6637621" y="2988450"/>
            <a:ext cx="4997354" cy="2163872"/>
          </a:xfrm>
          <a:prstGeom prst="ellipse">
            <a:avLst/>
          </a:prstGeom>
        </p:spPr>
        <p:txBody>
          <a:bodyPr vert="horz" lIns="91440" tIns="45720" rIns="91440" bIns="45720" rtlCol="0" anchor="t">
            <a:noAutofit/>
          </a:bodyPr>
          <a:lstStyle/>
          <a:p>
            <a:pPr algn="r"/>
            <a:r>
              <a:rPr lang="en-US" sz="3600" b="1" i="1" kern="1200" dirty="0">
                <a:solidFill>
                  <a:schemeClr val="accent2">
                    <a:lumMod val="75000"/>
                  </a:schemeClr>
                </a:solidFill>
                <a:effectLst>
                  <a:outerShdw blurRad="38100" dist="38100" dir="2700000" algn="tl">
                    <a:srgbClr val="000000">
                      <a:alpha val="43137"/>
                    </a:srgbClr>
                  </a:outerShdw>
                </a:effectLst>
              </a:rPr>
              <a:t>Why do we take regulations and proposals </a:t>
            </a:r>
            <a:r>
              <a:rPr lang="en-US" sz="3600" b="1" i="1" dirty="0">
                <a:solidFill>
                  <a:schemeClr val="accent2">
                    <a:lumMod val="75000"/>
                  </a:schemeClr>
                </a:solidFill>
                <a:effectLst>
                  <a:outerShdw blurRad="38100" dist="38100" dir="2700000" algn="tl">
                    <a:srgbClr val="000000">
                      <a:alpha val="43137"/>
                    </a:srgbClr>
                  </a:outerShdw>
                </a:effectLst>
              </a:rPr>
              <a:t>for reprocessed medical devices</a:t>
            </a:r>
            <a:r>
              <a:rPr lang="en-US" sz="3600" b="1" i="1" kern="1200" dirty="0">
                <a:solidFill>
                  <a:schemeClr val="accent2">
                    <a:lumMod val="75000"/>
                  </a:schemeClr>
                </a:solidFill>
                <a:effectLst>
                  <a:outerShdw blurRad="38100" dist="38100" dir="2700000" algn="tl">
                    <a:srgbClr val="000000">
                      <a:alpha val="43137"/>
                    </a:srgbClr>
                  </a:outerShdw>
                </a:effectLst>
              </a:rPr>
              <a:t> seriously?</a:t>
            </a:r>
            <a:br>
              <a:rPr lang="en-US" sz="3600" b="1" i="1" kern="1200" dirty="0">
                <a:solidFill>
                  <a:schemeClr val="accent2">
                    <a:lumMod val="75000"/>
                  </a:schemeClr>
                </a:solidFill>
                <a:effectLst>
                  <a:outerShdw blurRad="38100" dist="38100" dir="2700000" algn="tl">
                    <a:srgbClr val="000000">
                      <a:alpha val="43137"/>
                    </a:srgbClr>
                  </a:outerShdw>
                </a:effectLst>
              </a:rPr>
            </a:br>
            <a:r>
              <a:rPr lang="en-US" sz="3600" b="1" dirty="0">
                <a:solidFill>
                  <a:schemeClr val="accent2">
                    <a:lumMod val="75000"/>
                  </a:schemeClr>
                </a:solidFill>
                <a:effectLst>
                  <a:outerShdw blurRad="38100" dist="38100" dir="2700000" algn="tl">
                    <a:srgbClr val="000000">
                      <a:alpha val="43137"/>
                    </a:srgbClr>
                  </a:outerShdw>
                </a:effectLst>
              </a:rPr>
              <a:t>(Purpose)</a:t>
            </a:r>
            <a:r>
              <a:rPr lang="en-US" sz="3600" b="1" kern="1200" dirty="0">
                <a:solidFill>
                  <a:schemeClr val="accent2">
                    <a:lumMod val="75000"/>
                  </a:schemeClr>
                </a:solidFill>
                <a:effectLst>
                  <a:outerShdw blurRad="38100" dist="38100" dir="2700000" algn="tl">
                    <a:srgbClr val="000000">
                      <a:alpha val="43137"/>
                    </a:srgbClr>
                  </a:outerShdw>
                </a:effectLst>
              </a:rPr>
              <a:t> </a:t>
            </a:r>
          </a:p>
        </p:txBody>
      </p:sp>
      <p:pic>
        <p:nvPicPr>
          <p:cNvPr id="5122" name="Picture 2">
            <a:extLst>
              <a:ext uri="{FF2B5EF4-FFF2-40B4-BE49-F238E27FC236}">
                <a16:creationId xmlns:a16="http://schemas.microsoft.com/office/drawing/2014/main" id="{16B9E2F2-913E-79E2-BC82-52E57B97C89D}"/>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655" b="11230"/>
          <a:stretch/>
        </p:blipFill>
        <p:spPr bwMode="auto">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sp>
        <p:nvSpPr>
          <p:cNvPr id="3" name="TextBox 2" descr="Why do we take regulations and proposals for reprocessed medical devices seriously?&#10;(Purpose) ">
            <a:extLst>
              <a:ext uri="{FF2B5EF4-FFF2-40B4-BE49-F238E27FC236}">
                <a16:creationId xmlns:a16="http://schemas.microsoft.com/office/drawing/2014/main" id="{A8CED938-789F-F3B9-D17D-2CEACBB66E38}"/>
              </a:ext>
            </a:extLst>
          </p:cNvPr>
          <p:cNvSpPr txBox="1"/>
          <p:nvPr/>
        </p:nvSpPr>
        <p:spPr>
          <a:xfrm>
            <a:off x="6979313" y="2871982"/>
            <a:ext cx="4375579" cy="3100193"/>
          </a:xfrm>
          <a:prstGeom prst="rect">
            <a:avLst/>
          </a:prstGeom>
        </p:spPr>
        <p:txBody>
          <a:bodyPr vert="horz" lIns="91440" tIns="45720" rIns="91440" bIns="45720" rtlCol="0" anchor="t">
            <a:normAutofit/>
          </a:bodyPr>
          <a:lstStyle/>
          <a:p>
            <a:pPr>
              <a:lnSpc>
                <a:spcPct val="90000"/>
              </a:lnSpc>
              <a:spcAft>
                <a:spcPts val="600"/>
              </a:spcAft>
            </a:pPr>
            <a:endParaRPr lang="en-US"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637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9134C-877B-3C72-9985-3AFADA7EECEE}"/>
              </a:ext>
            </a:extLst>
          </p:cNvPr>
          <p:cNvSpPr>
            <a:spLocks noGrp="1"/>
          </p:cNvSpPr>
          <p:nvPr>
            <p:ph type="title"/>
          </p:nvPr>
        </p:nvSpPr>
        <p:spPr>
          <a:xfrm>
            <a:off x="532003" y="0"/>
            <a:ext cx="5120561" cy="1325563"/>
          </a:xfrm>
        </p:spPr>
        <p:txBody>
          <a:bodyPr>
            <a:normAutofit/>
          </a:bodyPr>
          <a:lstStyle/>
          <a:p>
            <a:r>
              <a:rPr lang="en-US" b="1" dirty="0">
                <a:effectLst>
                  <a:outerShdw blurRad="38100" dist="38100" dir="2700000" algn="tl">
                    <a:srgbClr val="000000">
                      <a:alpha val="43137"/>
                    </a:srgbClr>
                  </a:outerShdw>
                </a:effectLst>
              </a:rPr>
              <a:t>Scenario</a:t>
            </a:r>
          </a:p>
        </p:txBody>
      </p:sp>
      <p:sp>
        <p:nvSpPr>
          <p:cNvPr id="3" name="Content Placeholder 2">
            <a:extLst>
              <a:ext uri="{FF2B5EF4-FFF2-40B4-BE49-F238E27FC236}">
                <a16:creationId xmlns:a16="http://schemas.microsoft.com/office/drawing/2014/main" id="{4318833C-097F-F64F-0B49-7CB5D19EA75B}"/>
              </a:ext>
            </a:extLst>
          </p:cNvPr>
          <p:cNvSpPr>
            <a:spLocks noGrp="1"/>
          </p:cNvSpPr>
          <p:nvPr>
            <p:ph idx="1"/>
          </p:nvPr>
        </p:nvSpPr>
        <p:spPr>
          <a:xfrm>
            <a:off x="282539" y="1282638"/>
            <a:ext cx="5370025" cy="5561054"/>
          </a:xfrm>
        </p:spPr>
        <p:txBody>
          <a:bodyPr>
            <a:normAutofit/>
          </a:bodyPr>
          <a:lstStyle/>
          <a:p>
            <a:pPr marL="0" indent="0">
              <a:buNone/>
            </a:pPr>
            <a:r>
              <a:rPr lang="en-US" sz="2000" dirty="0"/>
              <a:t>Imaginary Hospital is known for having the best outcomes for upper GI endoscopies. Endoscopes are used to view the inside of a person’s GI. </a:t>
            </a:r>
          </a:p>
          <a:p>
            <a:pPr marL="0" indent="0">
              <a:buNone/>
            </a:pPr>
            <a:r>
              <a:rPr lang="en-US" sz="2000" dirty="0"/>
              <a:t>Imaginary Hospital Administrator decides to investigate new endoscopes on the market to improve their procedures and increase the success rates even more for their team.  They reach out to Medical Science Liaison to share information on their reusable endoscopy devices.  </a:t>
            </a:r>
          </a:p>
          <a:p>
            <a:pPr marL="0" indent="0">
              <a:buNone/>
            </a:pPr>
            <a:r>
              <a:rPr lang="en-US" sz="2000" dirty="0"/>
              <a:t>After review, Doctor Good Looking and his staff decide that they can develop a better device than what is on the market. They decide to submit a 510K proposal to the FDA based on their knowledge and experience from doing multiple upper GI endoscopies.  </a:t>
            </a:r>
          </a:p>
          <a:p>
            <a:pPr marL="0" indent="0">
              <a:buNone/>
            </a:pPr>
            <a:br>
              <a:rPr lang="en-US" sz="2000" dirty="0"/>
            </a:br>
            <a:endParaRPr lang="en-US" sz="2000" dirty="0"/>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F051D69-ABD3-5F94-76F8-4231B96E7B95}"/>
              </a:ext>
              <a:ext uri="{C183D7F6-B498-43B3-948B-1728B52AA6E4}">
                <adec:decorative xmlns:adec="http://schemas.microsoft.com/office/drawing/2017/decorative" val="1"/>
              </a:ext>
            </a:extLst>
          </p:cNvPr>
          <p:cNvPicPr>
            <a:picLocks noChangeAspect="1"/>
          </p:cNvPicPr>
          <p:nvPr/>
        </p:nvPicPr>
        <p:blipFill rotWithShape="1">
          <a:blip r:embed="rId3"/>
          <a:srcRect t="3740" r="1"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799EE8F8-C121-C249-AAD0-FB3F299782F0}"/>
              </a:ext>
              <a:ext uri="{C183D7F6-B498-43B3-948B-1728B52AA6E4}">
                <adec:decorative xmlns:adec="http://schemas.microsoft.com/office/drawing/2017/decorative" val="1"/>
              </a:ext>
            </a:extLst>
          </p:cNvPr>
          <p:cNvPicPr>
            <a:picLocks noChangeAspect="1"/>
          </p:cNvPicPr>
          <p:nvPr/>
        </p:nvPicPr>
        <p:blipFill rotWithShape="1">
          <a:blip r:embed="rId4"/>
          <a:srcRect t="14532" r="-3" b="-3"/>
          <a:stretch/>
        </p:blipFill>
        <p:spPr>
          <a:xfrm>
            <a:off x="6402129" y="80387"/>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3074" name="Picture 2">
            <a:extLst>
              <a:ext uri="{FF2B5EF4-FFF2-40B4-BE49-F238E27FC236}">
                <a16:creationId xmlns:a16="http://schemas.microsoft.com/office/drawing/2014/main" id="{E43F2C8F-FBC6-EF13-AA10-0AB7A1BEDED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326172" y="3701981"/>
            <a:ext cx="1958882" cy="2791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346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9A6498-53A6-5C9E-D1B1-64D10B6AB26A}"/>
              </a:ext>
            </a:extLst>
          </p:cNvPr>
          <p:cNvSpPr>
            <a:spLocks noGrp="1"/>
          </p:cNvSpPr>
          <p:nvPr>
            <p:ph type="title"/>
          </p:nvPr>
        </p:nvSpPr>
        <p:spPr>
          <a:xfrm>
            <a:off x="496919" y="802514"/>
            <a:ext cx="10066122" cy="1298448"/>
          </a:xfrm>
        </p:spPr>
        <p:txBody>
          <a:bodyPr anchor="b">
            <a:normAutofit fontScale="90000"/>
          </a:bodyPr>
          <a:lstStyle/>
          <a:p>
            <a:r>
              <a:rPr lang="en-US" b="1" i="1" dirty="0">
                <a:effectLst>
                  <a:outerShdw blurRad="38100" dist="38100" dir="2700000" algn="tl">
                    <a:srgbClr val="000000">
                      <a:alpha val="43137"/>
                    </a:srgbClr>
                  </a:outerShdw>
                </a:effectLst>
              </a:rPr>
              <a:t>Persuasive Writing WHOs </a:t>
            </a:r>
            <a:r>
              <a:rPr lang="en-US" b="1" dirty="0">
                <a:effectLst>
                  <a:outerShdw blurRad="38100" dist="38100" dir="2700000" algn="tl">
                    <a:srgbClr val="000000">
                      <a:alpha val="43137"/>
                    </a:srgbClr>
                  </a:outerShdw>
                </a:effectLst>
              </a:rPr>
              <a:t>for Doctor Good Looking: </a:t>
            </a:r>
            <a:br>
              <a:rPr lang="en-US" b="1" dirty="0">
                <a:effectLst>
                  <a:outerShdw blurRad="38100" dist="38100" dir="2700000" algn="tl">
                    <a:srgbClr val="000000">
                      <a:alpha val="43137"/>
                    </a:srgbClr>
                  </a:outerShdw>
                </a:effectLst>
              </a:rPr>
            </a:br>
            <a:endParaRPr lang="en-US" dirty="0"/>
          </a:p>
        </p:txBody>
      </p:sp>
      <p:sp>
        <p:nvSpPr>
          <p:cNvPr id="1040" name="Rectangle 103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6F2A39D-6BD3-5BED-DDCE-5B721906C8B6}"/>
              </a:ext>
            </a:extLst>
          </p:cNvPr>
          <p:cNvSpPr txBox="1">
            <a:spLocks noGrp="1"/>
          </p:cNvSpPr>
          <p:nvPr>
            <p:ph idx="1"/>
          </p:nvPr>
        </p:nvSpPr>
        <p:spPr>
          <a:xfrm>
            <a:off x="793661" y="2599509"/>
            <a:ext cx="4530898" cy="3639450"/>
          </a:xfrm>
          <a:prstGeom prst="rect">
            <a:avLst/>
          </a:prstGeom>
        </p:spPr>
        <p:txBody>
          <a:bodyPr anchor="ctr">
            <a:normAutofit/>
          </a:bodyPr>
          <a:lstStyle/>
          <a:p>
            <a:pPr marL="285750" indent="-285750">
              <a:buFont typeface="Wingdings" panose="05000000000000000000" pitchFamily="2" charset="2"/>
              <a:buChar char="q"/>
            </a:pPr>
            <a:r>
              <a:rPr lang="en-US" sz="2000" dirty="0"/>
              <a:t>Who is your target audience? </a:t>
            </a:r>
          </a:p>
          <a:p>
            <a:pPr marL="742950" lvl="1" indent="-285750">
              <a:buFont typeface="Wingdings" panose="05000000000000000000" pitchFamily="2" charset="2"/>
              <a:buChar char="q"/>
            </a:pPr>
            <a:r>
              <a:rPr lang="en-US" sz="2000" dirty="0"/>
              <a:t>Gastrointestinal-Urology FDA panel </a:t>
            </a:r>
          </a:p>
          <a:p>
            <a:pPr marL="742950" lvl="1" indent="-285750">
              <a:buFont typeface="Wingdings" panose="05000000000000000000" pitchFamily="2" charset="2"/>
              <a:buChar char="q"/>
            </a:pPr>
            <a:r>
              <a:rPr lang="en-US" sz="2000" dirty="0"/>
              <a:t>Company/Hospital funding and supporting the project. </a:t>
            </a:r>
          </a:p>
          <a:p>
            <a:pPr marL="285750" indent="-285750">
              <a:buFont typeface="Wingdings" panose="05000000000000000000" pitchFamily="2" charset="2"/>
              <a:buChar char="q"/>
            </a:pPr>
            <a:r>
              <a:rPr lang="en-US" sz="2000" dirty="0"/>
              <a:t>Who is your secondary audience?</a:t>
            </a:r>
          </a:p>
          <a:p>
            <a:pPr marL="742950" lvl="1" indent="-285750">
              <a:buFont typeface="Wingdings" panose="05000000000000000000" pitchFamily="2" charset="2"/>
              <a:buChar char="q"/>
            </a:pPr>
            <a:r>
              <a:rPr lang="en-US" sz="2000" dirty="0"/>
              <a:t>Other healthcare workers </a:t>
            </a:r>
          </a:p>
          <a:p>
            <a:pPr marL="285750" indent="-285750">
              <a:buFont typeface="Wingdings" panose="05000000000000000000" pitchFamily="2" charset="2"/>
              <a:buChar char="q"/>
            </a:pPr>
            <a:r>
              <a:rPr lang="en-US" sz="2000" dirty="0"/>
              <a:t>Who are you to your audience?  </a:t>
            </a:r>
          </a:p>
          <a:p>
            <a:pPr marL="742950" lvl="1" indent="-285750">
              <a:buFont typeface="Wingdings" panose="05000000000000000000" pitchFamily="2" charset="2"/>
              <a:buChar char="q"/>
            </a:pPr>
            <a:r>
              <a:rPr lang="en-US" sz="2000" dirty="0"/>
              <a:t>Proposer, Researcher, etc. </a:t>
            </a:r>
          </a:p>
        </p:txBody>
      </p:sp>
      <p:pic>
        <p:nvPicPr>
          <p:cNvPr id="1026" name="Picture 2">
            <a:extLst>
              <a:ext uri="{FF2B5EF4-FFF2-40B4-BE49-F238E27FC236}">
                <a16:creationId xmlns:a16="http://schemas.microsoft.com/office/drawing/2014/main" id="{60ED6EA9-C0B0-9940-7BE1-E4824F47897E}"/>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r="2" b="3846"/>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1044" name="Rectangle 1043">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498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38022-5D76-7DAB-057B-259D22E96BBB}"/>
              </a:ext>
            </a:extLst>
          </p:cNvPr>
          <p:cNvSpPr>
            <a:spLocks noGrp="1"/>
          </p:cNvSpPr>
          <p:nvPr>
            <p:ph type="title"/>
          </p:nvPr>
        </p:nvSpPr>
        <p:spPr/>
        <p:txBody>
          <a:bodyPr/>
          <a:lstStyle/>
          <a:p>
            <a:r>
              <a:rPr lang="en-US" sz="4400" b="1" dirty="0">
                <a:solidFill>
                  <a:schemeClr val="accent5"/>
                </a:solidFill>
                <a:effectLst>
                  <a:outerShdw blurRad="38100" dist="38100" dir="2700000" algn="tl">
                    <a:srgbClr val="000000">
                      <a:alpha val="43137"/>
                    </a:srgbClr>
                  </a:outerShdw>
                </a:effectLst>
              </a:rPr>
              <a:t>Persuasive Writing HOWs </a:t>
            </a:r>
          </a:p>
        </p:txBody>
      </p:sp>
      <p:sp>
        <p:nvSpPr>
          <p:cNvPr id="3" name="Content Placeholder 2">
            <a:extLst>
              <a:ext uri="{FF2B5EF4-FFF2-40B4-BE49-F238E27FC236}">
                <a16:creationId xmlns:a16="http://schemas.microsoft.com/office/drawing/2014/main" id="{96A36A45-F5AE-690E-AFCF-1177EEE33D40}"/>
              </a:ext>
            </a:extLst>
          </p:cNvPr>
          <p:cNvSpPr>
            <a:spLocks noGrp="1"/>
          </p:cNvSpPr>
          <p:nvPr>
            <p:ph idx="1"/>
          </p:nvPr>
        </p:nvSpPr>
        <p:spPr>
          <a:xfrm>
            <a:off x="7491955" y="1133491"/>
            <a:ext cx="4865990" cy="4946073"/>
          </a:xfrm>
        </p:spPr>
        <p:txBody>
          <a:bodyPr/>
          <a:lstStyle/>
          <a:p>
            <a:pPr marL="0" indent="0">
              <a:buNone/>
            </a:pPr>
            <a:r>
              <a:rPr lang="en-US" b="1" dirty="0">
                <a:effectLst>
                  <a:outerShdw blurRad="38100" dist="38100" dir="2700000" algn="tl">
                    <a:srgbClr val="000000">
                      <a:alpha val="43137"/>
                    </a:srgbClr>
                  </a:outerShdw>
                </a:effectLst>
              </a:rPr>
              <a:t>510K Outline </a:t>
            </a:r>
          </a:p>
          <a:p>
            <a:r>
              <a:rPr lang="en-US" dirty="0"/>
              <a:t>Objective</a:t>
            </a:r>
          </a:p>
          <a:p>
            <a:r>
              <a:rPr lang="en-US" dirty="0"/>
              <a:t>Scope</a:t>
            </a:r>
          </a:p>
          <a:p>
            <a:r>
              <a:rPr lang="en-US" dirty="0"/>
              <a:t>Reference Docs</a:t>
            </a:r>
          </a:p>
          <a:p>
            <a:r>
              <a:rPr lang="en-US" dirty="0"/>
              <a:t>General Product Description</a:t>
            </a:r>
          </a:p>
          <a:p>
            <a:r>
              <a:rPr lang="en-US" dirty="0"/>
              <a:t>Regulatory Systems </a:t>
            </a:r>
          </a:p>
          <a:p>
            <a:r>
              <a:rPr lang="en-US" dirty="0"/>
              <a:t>Process Requirements</a:t>
            </a:r>
          </a:p>
          <a:p>
            <a:r>
              <a:rPr lang="en-US" dirty="0"/>
              <a:t>Device Specifications</a:t>
            </a:r>
          </a:p>
          <a:p>
            <a:r>
              <a:rPr lang="en-US" dirty="0"/>
              <a:t>Document Revision History </a:t>
            </a:r>
          </a:p>
        </p:txBody>
      </p:sp>
      <p:sp>
        <p:nvSpPr>
          <p:cNvPr id="6" name="TextBox 5">
            <a:extLst>
              <a:ext uri="{FF2B5EF4-FFF2-40B4-BE49-F238E27FC236}">
                <a16:creationId xmlns:a16="http://schemas.microsoft.com/office/drawing/2014/main" id="{0A3DD9FA-A2FB-E76B-77FF-54841EDE87D2}"/>
              </a:ext>
            </a:extLst>
          </p:cNvPr>
          <p:cNvSpPr txBox="1"/>
          <p:nvPr/>
        </p:nvSpPr>
        <p:spPr>
          <a:xfrm>
            <a:off x="1397329" y="1551932"/>
            <a:ext cx="5241206" cy="2308324"/>
          </a:xfrm>
          <a:prstGeom prst="rect">
            <a:avLst/>
          </a:prstGeom>
          <a:noFill/>
        </p:spPr>
        <p:txBody>
          <a:bodyPr wrap="square" rtlCol="0">
            <a:spAutoFit/>
          </a:bodyPr>
          <a:lstStyle/>
          <a:p>
            <a:endParaRPr lang="en-US" dirty="0">
              <a:solidFill>
                <a:schemeClr val="accent5"/>
              </a:solidFill>
            </a:endParaRPr>
          </a:p>
          <a:p>
            <a:pPr marL="285750" indent="-285750">
              <a:buFont typeface="Wingdings" panose="05000000000000000000" pitchFamily="2" charset="2"/>
              <a:buChar char="q"/>
            </a:pPr>
            <a:r>
              <a:rPr lang="en-US" dirty="0">
                <a:solidFill>
                  <a:schemeClr val="accent5"/>
                </a:solidFill>
              </a:rPr>
              <a:t>How does the audience receive information? </a:t>
            </a:r>
          </a:p>
          <a:p>
            <a:pPr marL="742950" lvl="1" indent="-285750">
              <a:buFont typeface="Wingdings" panose="05000000000000000000" pitchFamily="2" charset="2"/>
              <a:buChar char="q"/>
            </a:pPr>
            <a:r>
              <a:rPr lang="en-US" dirty="0">
                <a:solidFill>
                  <a:schemeClr val="accent5"/>
                </a:solidFill>
              </a:rPr>
              <a:t>510K Submission </a:t>
            </a:r>
          </a:p>
          <a:p>
            <a:pPr marL="742950" lvl="1" indent="-285750">
              <a:buFont typeface="Wingdings" panose="05000000000000000000" pitchFamily="2" charset="2"/>
              <a:buChar char="q"/>
            </a:pPr>
            <a:endParaRPr lang="en-US" dirty="0">
              <a:solidFill>
                <a:schemeClr val="accent5"/>
              </a:solidFill>
            </a:endParaRPr>
          </a:p>
          <a:p>
            <a:pPr marL="285750" indent="-285750">
              <a:buFont typeface="Wingdings" panose="05000000000000000000" pitchFamily="2" charset="2"/>
              <a:buChar char="q"/>
            </a:pPr>
            <a:r>
              <a:rPr lang="en-US" dirty="0">
                <a:solidFill>
                  <a:schemeClr val="accent5"/>
                </a:solidFill>
              </a:rPr>
              <a:t>How do you use words to communicate knowledge to your audience effectively?</a:t>
            </a:r>
          </a:p>
          <a:p>
            <a:pPr marL="742950" lvl="1" indent="-285750">
              <a:buFont typeface="Wingdings" panose="05000000000000000000" pitchFamily="2" charset="2"/>
              <a:buChar char="q"/>
            </a:pPr>
            <a:r>
              <a:rPr lang="en-US" dirty="0">
                <a:solidFill>
                  <a:schemeClr val="accent5"/>
                </a:solidFill>
              </a:rPr>
              <a:t>Informational </a:t>
            </a:r>
          </a:p>
          <a:p>
            <a:pPr marL="742950" lvl="1" indent="-285750">
              <a:buFont typeface="Wingdings" panose="05000000000000000000" pitchFamily="2" charset="2"/>
              <a:buChar char="q"/>
            </a:pPr>
            <a:r>
              <a:rPr lang="en-US" dirty="0">
                <a:solidFill>
                  <a:schemeClr val="accent5"/>
                </a:solidFill>
              </a:rPr>
              <a:t>Persuasive </a:t>
            </a:r>
          </a:p>
        </p:txBody>
      </p:sp>
      <p:pic>
        <p:nvPicPr>
          <p:cNvPr id="4098" name="Picture 2">
            <a:extLst>
              <a:ext uri="{FF2B5EF4-FFF2-40B4-BE49-F238E27FC236}">
                <a16:creationId xmlns:a16="http://schemas.microsoft.com/office/drawing/2014/main" id="{B6F250D2-124D-CF13-69A4-799F1DE9C52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91" y="3238982"/>
            <a:ext cx="1789085" cy="23299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D8C2459-EFD7-B4FC-0294-E916391D033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4364" y="4161902"/>
            <a:ext cx="2696098" cy="2696098"/>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0B754B12-6A27-EDB6-6AA7-FEBA8729DE4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1177" y="4725246"/>
            <a:ext cx="643633" cy="643633"/>
          </a:xfrm>
          <a:prstGeom prst="rect">
            <a:avLst/>
          </a:prstGeom>
        </p:spPr>
      </p:pic>
      <p:pic>
        <p:nvPicPr>
          <p:cNvPr id="9" name="Graphic 8">
            <a:extLst>
              <a:ext uri="{FF2B5EF4-FFF2-40B4-BE49-F238E27FC236}">
                <a16:creationId xmlns:a16="http://schemas.microsoft.com/office/drawing/2014/main" id="{ABD84D58-B078-A7E8-ED9D-334B0F94994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7311" y="4866318"/>
            <a:ext cx="643633" cy="643633"/>
          </a:xfrm>
          <a:prstGeom prst="rect">
            <a:avLst/>
          </a:prstGeom>
        </p:spPr>
      </p:pic>
      <p:pic>
        <p:nvPicPr>
          <p:cNvPr id="10" name="Graphic 9">
            <a:extLst>
              <a:ext uri="{FF2B5EF4-FFF2-40B4-BE49-F238E27FC236}">
                <a16:creationId xmlns:a16="http://schemas.microsoft.com/office/drawing/2014/main" id="{411CE826-A934-41C9-67E3-A0537A2E6E3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4951" y="5060295"/>
            <a:ext cx="643633" cy="643633"/>
          </a:xfrm>
          <a:prstGeom prst="rect">
            <a:avLst/>
          </a:prstGeom>
        </p:spPr>
      </p:pic>
      <p:pic>
        <p:nvPicPr>
          <p:cNvPr id="12" name="Graphic 11">
            <a:extLst>
              <a:ext uri="{FF2B5EF4-FFF2-40B4-BE49-F238E27FC236}">
                <a16:creationId xmlns:a16="http://schemas.microsoft.com/office/drawing/2014/main" id="{4D0899AD-D2E9-4995-1470-E4840C95DF0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790165">
            <a:off x="2866608" y="5265894"/>
            <a:ext cx="682091" cy="682091"/>
          </a:xfrm>
          <a:prstGeom prst="rect">
            <a:avLst/>
          </a:prstGeom>
        </p:spPr>
      </p:pic>
      <p:pic>
        <p:nvPicPr>
          <p:cNvPr id="13" name="Graphic 12">
            <a:extLst>
              <a:ext uri="{FF2B5EF4-FFF2-40B4-BE49-F238E27FC236}">
                <a16:creationId xmlns:a16="http://schemas.microsoft.com/office/drawing/2014/main" id="{B427A8B5-47C9-1C02-0323-1C796D26C1C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790165">
            <a:off x="1401261" y="4856825"/>
            <a:ext cx="682091" cy="682091"/>
          </a:xfrm>
          <a:prstGeom prst="rect">
            <a:avLst/>
          </a:prstGeom>
        </p:spPr>
      </p:pic>
    </p:spTree>
    <p:extLst>
      <p:ext uri="{BB962C8B-B14F-4D97-AF65-F5344CB8AC3E}">
        <p14:creationId xmlns:p14="http://schemas.microsoft.com/office/powerpoint/2010/main" val="2638403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6AAB8-FD12-A486-F493-DEA88AE8D2C2}"/>
              </a:ext>
            </a:extLst>
          </p:cNvPr>
          <p:cNvSpPr>
            <a:spLocks noGrp="1"/>
          </p:cNvSpPr>
          <p:nvPr>
            <p:ph type="title"/>
          </p:nvPr>
        </p:nvSpPr>
        <p:spPr>
          <a:xfrm>
            <a:off x="838200" y="191805"/>
            <a:ext cx="10515600" cy="1325563"/>
          </a:xfrm>
        </p:spPr>
        <p:txBody>
          <a:bodyPr>
            <a:normAutofit fontScale="90000"/>
          </a:bodyPr>
          <a:lstStyle/>
          <a:p>
            <a:r>
              <a:rPr lang="en-US" sz="5300" b="1" dirty="0">
                <a:solidFill>
                  <a:srgbClr val="7030A0"/>
                </a:solidFill>
                <a:effectLst>
                  <a:outerShdw blurRad="38100" dist="38100" dir="2700000" algn="tl">
                    <a:srgbClr val="000000">
                      <a:alpha val="43137"/>
                    </a:srgbClr>
                  </a:outerShdw>
                </a:effectLst>
              </a:rPr>
              <a:t>Persuasive Writing KNOWs:</a:t>
            </a:r>
            <a:br>
              <a:rPr lang="en-US" sz="4400" b="1" dirty="0">
                <a:solidFill>
                  <a:srgbClr val="7030A0"/>
                </a:solidFill>
                <a:effectLst>
                  <a:outerShdw blurRad="38100" dist="38100" dir="2700000" algn="tl">
                    <a:srgbClr val="000000">
                      <a:alpha val="43137"/>
                    </a:srgbClr>
                  </a:outerShdw>
                </a:effectLst>
              </a:rPr>
            </a:br>
            <a:endParaRPr lang="en-US" dirty="0"/>
          </a:p>
        </p:txBody>
      </p:sp>
      <p:sp>
        <p:nvSpPr>
          <p:cNvPr id="5" name="Content Placeholder 4">
            <a:extLst>
              <a:ext uri="{FF2B5EF4-FFF2-40B4-BE49-F238E27FC236}">
                <a16:creationId xmlns:a16="http://schemas.microsoft.com/office/drawing/2014/main" id="{11B3B171-5A02-93AE-BCC9-57A578560C57}"/>
              </a:ext>
            </a:extLst>
          </p:cNvPr>
          <p:cNvSpPr txBox="1">
            <a:spLocks noGrp="1"/>
          </p:cNvSpPr>
          <p:nvPr>
            <p:ph idx="1"/>
          </p:nvPr>
        </p:nvSpPr>
        <p:spPr>
          <a:xfrm>
            <a:off x="5468913" y="1531732"/>
            <a:ext cx="6858837" cy="6185796"/>
          </a:xfrm>
          <a:prstGeom prst="rect">
            <a:avLst/>
          </a:prstGeom>
          <a:noFill/>
        </p:spPr>
        <p:txBody>
          <a:bodyPr wrap="square" rtlCol="0">
            <a:spAutoFit/>
          </a:bodyPr>
          <a:lstStyle/>
          <a:p>
            <a:pPr marL="285750" indent="-285750">
              <a:buFont typeface="Wingdings" panose="05000000000000000000" pitchFamily="2" charset="2"/>
              <a:buChar char="q"/>
            </a:pPr>
            <a:r>
              <a:rPr lang="en-US" sz="2400" dirty="0">
                <a:solidFill>
                  <a:srgbClr val="7030A0"/>
                </a:solidFill>
              </a:rPr>
              <a:t>What DO YOU KNOW?</a:t>
            </a:r>
          </a:p>
          <a:p>
            <a:pPr marL="742950" lvl="1" indent="-285750">
              <a:buFont typeface="Wingdings" panose="05000000000000000000" pitchFamily="2" charset="2"/>
              <a:buChar char="q"/>
            </a:pPr>
            <a:r>
              <a:rPr lang="en-US" sz="2000" dirty="0">
                <a:solidFill>
                  <a:srgbClr val="7030A0"/>
                </a:solidFill>
              </a:rPr>
              <a:t>Are there similar items already on the market? </a:t>
            </a:r>
          </a:p>
          <a:p>
            <a:pPr marL="742950" lvl="1" indent="-285750">
              <a:buFont typeface="Wingdings" panose="05000000000000000000" pitchFamily="2" charset="2"/>
              <a:buChar char="q"/>
            </a:pPr>
            <a:r>
              <a:rPr lang="en-US" sz="2000" dirty="0">
                <a:solidFill>
                  <a:srgbClr val="7030A0"/>
                </a:solidFill>
              </a:rPr>
              <a:t>Experiments</a:t>
            </a:r>
          </a:p>
          <a:p>
            <a:pPr marL="742950" lvl="1" indent="-285750">
              <a:buFont typeface="Wingdings" panose="05000000000000000000" pitchFamily="2" charset="2"/>
              <a:buChar char="q"/>
            </a:pPr>
            <a:r>
              <a:rPr lang="en-US" sz="2000" dirty="0">
                <a:solidFill>
                  <a:srgbClr val="7030A0"/>
                </a:solidFill>
              </a:rPr>
              <a:t>Experience  </a:t>
            </a:r>
          </a:p>
          <a:p>
            <a:pPr marL="285750" indent="-285750">
              <a:buFont typeface="Wingdings" panose="05000000000000000000" pitchFamily="2" charset="2"/>
              <a:buChar char="q"/>
            </a:pPr>
            <a:r>
              <a:rPr lang="en-US" sz="2400" dirty="0">
                <a:solidFill>
                  <a:srgbClr val="7030A0"/>
                </a:solidFill>
              </a:rPr>
              <a:t>What does YOUR AUDIENCE KNOW</a:t>
            </a:r>
          </a:p>
          <a:p>
            <a:pPr marL="742950" lvl="1" indent="-285750">
              <a:buFont typeface="Wingdings" panose="05000000000000000000" pitchFamily="2" charset="2"/>
              <a:buChar char="q"/>
            </a:pPr>
            <a:r>
              <a:rPr lang="en-US" sz="2000" dirty="0">
                <a:solidFill>
                  <a:srgbClr val="7030A0"/>
                </a:solidFill>
              </a:rPr>
              <a:t>How the device works. </a:t>
            </a:r>
          </a:p>
          <a:p>
            <a:pPr marL="742950" lvl="1" indent="-285750">
              <a:buFont typeface="Wingdings" panose="05000000000000000000" pitchFamily="2" charset="2"/>
              <a:buChar char="q"/>
            </a:pPr>
            <a:r>
              <a:rPr lang="en-US" sz="2000" dirty="0">
                <a:solidFill>
                  <a:srgbClr val="7030A0"/>
                </a:solidFill>
              </a:rPr>
              <a:t>Protocols for safe re-use of device</a:t>
            </a:r>
          </a:p>
          <a:p>
            <a:pPr marL="285750" indent="-285750">
              <a:buFont typeface="Wingdings" panose="05000000000000000000" pitchFamily="2" charset="2"/>
              <a:buChar char="q"/>
            </a:pPr>
            <a:r>
              <a:rPr lang="en-US" sz="2400" dirty="0">
                <a:solidFill>
                  <a:srgbClr val="7030A0"/>
                </a:solidFill>
              </a:rPr>
              <a:t>What does your AUDIENCE NEED TO KNOW? </a:t>
            </a:r>
          </a:p>
          <a:p>
            <a:pPr marL="742950" lvl="1" indent="-285750">
              <a:buFont typeface="Wingdings" panose="05000000000000000000" pitchFamily="2" charset="2"/>
              <a:buChar char="q"/>
            </a:pPr>
            <a:r>
              <a:rPr lang="en-US" sz="2000" dirty="0">
                <a:solidFill>
                  <a:srgbClr val="7030A0"/>
                </a:solidFill>
              </a:rPr>
              <a:t>What is different about your device? </a:t>
            </a:r>
          </a:p>
          <a:p>
            <a:pPr marL="742950" lvl="1" indent="-285750">
              <a:buFont typeface="Wingdings" panose="05000000000000000000" pitchFamily="2" charset="2"/>
              <a:buChar char="q"/>
            </a:pPr>
            <a:r>
              <a:rPr lang="en-US" sz="2000" dirty="0">
                <a:solidFill>
                  <a:srgbClr val="7030A0"/>
                </a:solidFill>
              </a:rPr>
              <a:t>How do you meet the FDA requirements for the device (DATA, trials, etc.) </a:t>
            </a:r>
          </a:p>
          <a:p>
            <a:pPr marL="285750" indent="-285750">
              <a:buFont typeface="Wingdings" panose="05000000000000000000" pitchFamily="2" charset="2"/>
              <a:buChar char="q"/>
            </a:pPr>
            <a:r>
              <a:rPr lang="en-US" sz="2400" dirty="0">
                <a:solidFill>
                  <a:srgbClr val="7030A0"/>
                </a:solidFill>
              </a:rPr>
              <a:t>What DON’T YOU KNOW? </a:t>
            </a:r>
          </a:p>
          <a:p>
            <a:pPr marL="742950" lvl="1" indent="-285750">
              <a:buFont typeface="Wingdings" panose="05000000000000000000" pitchFamily="2" charset="2"/>
              <a:buChar char="q"/>
            </a:pPr>
            <a:r>
              <a:rPr lang="en-US" sz="2000" dirty="0">
                <a:solidFill>
                  <a:srgbClr val="7030A0"/>
                </a:solidFill>
              </a:rPr>
              <a:t>????????? </a:t>
            </a:r>
          </a:p>
          <a:p>
            <a:pPr marL="742950" lvl="1" indent="-285750">
              <a:buFont typeface="Wingdings" panose="05000000000000000000" pitchFamily="2" charset="2"/>
              <a:buChar char="q"/>
            </a:pPr>
            <a:r>
              <a:rPr lang="en-US" sz="2000" dirty="0">
                <a:solidFill>
                  <a:srgbClr val="7030A0"/>
                </a:solidFill>
              </a:rPr>
              <a:t>How do I get that needed information?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pic>
        <p:nvPicPr>
          <p:cNvPr id="9" name="Graphic 8">
            <a:extLst>
              <a:ext uri="{FF2B5EF4-FFF2-40B4-BE49-F238E27FC236}">
                <a16:creationId xmlns:a16="http://schemas.microsoft.com/office/drawing/2014/main" id="{7FCC63E9-6974-7FD6-6E83-C73297D50E3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56298" y="1891737"/>
            <a:ext cx="1451846" cy="1451846"/>
          </a:xfrm>
          <a:prstGeom prst="rect">
            <a:avLst/>
          </a:prstGeom>
        </p:spPr>
      </p:pic>
      <p:pic>
        <p:nvPicPr>
          <p:cNvPr id="15" name="Graphic 14">
            <a:extLst>
              <a:ext uri="{FF2B5EF4-FFF2-40B4-BE49-F238E27FC236}">
                <a16:creationId xmlns:a16="http://schemas.microsoft.com/office/drawing/2014/main" id="{51434E17-D059-BA2B-F18E-26A577B6A4B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352" y="1856862"/>
            <a:ext cx="1560669" cy="1560669"/>
          </a:xfrm>
          <a:prstGeom prst="rect">
            <a:avLst/>
          </a:prstGeom>
        </p:spPr>
      </p:pic>
      <p:pic>
        <p:nvPicPr>
          <p:cNvPr id="19" name="Graphic 18" descr="Checkmark with solid fill">
            <a:extLst>
              <a:ext uri="{FF2B5EF4-FFF2-40B4-BE49-F238E27FC236}">
                <a16:creationId xmlns:a16="http://schemas.microsoft.com/office/drawing/2014/main" id="{02231644-24B9-BD03-19D1-7BBC3458D3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14543" y="1386031"/>
            <a:ext cx="291402" cy="291402"/>
          </a:xfrm>
          <a:prstGeom prst="rect">
            <a:avLst/>
          </a:prstGeom>
        </p:spPr>
      </p:pic>
      <p:pic>
        <p:nvPicPr>
          <p:cNvPr id="21" name="Graphic 20" descr="Close with solid fill">
            <a:extLst>
              <a:ext uri="{FF2B5EF4-FFF2-40B4-BE49-F238E27FC236}">
                <a16:creationId xmlns:a16="http://schemas.microsoft.com/office/drawing/2014/main" id="{8551E8AF-F3C8-016B-4ED1-5BB4639417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71866">
            <a:off x="4337930" y="1330716"/>
            <a:ext cx="290882" cy="290882"/>
          </a:xfrm>
          <a:prstGeom prst="rect">
            <a:avLst/>
          </a:prstGeom>
        </p:spPr>
      </p:pic>
      <p:pic>
        <p:nvPicPr>
          <p:cNvPr id="23" name="Graphic 22">
            <a:extLst>
              <a:ext uri="{FF2B5EF4-FFF2-40B4-BE49-F238E27FC236}">
                <a16:creationId xmlns:a16="http://schemas.microsoft.com/office/drawing/2014/main" id="{C1F47F64-0CF8-61A0-932D-26789108BBE6}"/>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50937" y="3960463"/>
            <a:ext cx="1129600" cy="1129600"/>
          </a:xfrm>
          <a:prstGeom prst="rect">
            <a:avLst/>
          </a:prstGeom>
        </p:spPr>
      </p:pic>
      <p:sp>
        <p:nvSpPr>
          <p:cNvPr id="27" name="TextBox 26">
            <a:extLst>
              <a:ext uri="{FF2B5EF4-FFF2-40B4-BE49-F238E27FC236}">
                <a16:creationId xmlns:a16="http://schemas.microsoft.com/office/drawing/2014/main" id="{9E3B0062-07A2-2AF0-09F6-E2AAB89592C0}"/>
              </a:ext>
            </a:extLst>
          </p:cNvPr>
          <p:cNvSpPr txBox="1"/>
          <p:nvPr/>
        </p:nvSpPr>
        <p:spPr>
          <a:xfrm>
            <a:off x="3680510" y="2825492"/>
            <a:ext cx="1167378" cy="246221"/>
          </a:xfrm>
          <a:prstGeom prst="rect">
            <a:avLst/>
          </a:prstGeom>
          <a:noFill/>
        </p:spPr>
        <p:txBody>
          <a:bodyPr wrap="square" rtlCol="0">
            <a:spAutoFit/>
          </a:bodyPr>
          <a:lstStyle/>
          <a:p>
            <a:pPr algn="ctr"/>
            <a:r>
              <a:rPr lang="en-US" sz="1000" b="1" dirty="0">
                <a:effectLst>
                  <a:outerShdw blurRad="38100" dist="38100" dir="2700000" algn="tl">
                    <a:srgbClr val="000000">
                      <a:alpha val="43137"/>
                    </a:srgbClr>
                  </a:outerShdw>
                </a:effectLst>
              </a:rPr>
              <a:t>Persuade Us</a:t>
            </a:r>
          </a:p>
        </p:txBody>
      </p:sp>
      <p:pic>
        <p:nvPicPr>
          <p:cNvPr id="30" name="Graphic 29">
            <a:extLst>
              <a:ext uri="{FF2B5EF4-FFF2-40B4-BE49-F238E27FC236}">
                <a16:creationId xmlns:a16="http://schemas.microsoft.com/office/drawing/2014/main" id="{96D84DBC-24F2-C9D2-9618-E7F0BEFE234A}"/>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20834" y="1012270"/>
            <a:ext cx="1167379" cy="1167379"/>
          </a:xfrm>
          <a:prstGeom prst="rect">
            <a:avLst/>
          </a:prstGeom>
        </p:spPr>
      </p:pic>
      <p:pic>
        <p:nvPicPr>
          <p:cNvPr id="31" name="Graphic 30">
            <a:extLst>
              <a:ext uri="{FF2B5EF4-FFF2-40B4-BE49-F238E27FC236}">
                <a16:creationId xmlns:a16="http://schemas.microsoft.com/office/drawing/2014/main" id="{0544D3F4-CC12-E073-4235-00ABFF2C91EA}"/>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1116424">
            <a:off x="936289" y="3533524"/>
            <a:ext cx="913918" cy="913918"/>
          </a:xfrm>
          <a:prstGeom prst="rect">
            <a:avLst/>
          </a:prstGeom>
        </p:spPr>
      </p:pic>
      <p:pic>
        <p:nvPicPr>
          <p:cNvPr id="32" name="Graphic 31">
            <a:extLst>
              <a:ext uri="{FF2B5EF4-FFF2-40B4-BE49-F238E27FC236}">
                <a16:creationId xmlns:a16="http://schemas.microsoft.com/office/drawing/2014/main" id="{EAB13DD6-E807-A072-C49D-0409DB1217CC}"/>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5221987">
            <a:off x="3482983" y="3463925"/>
            <a:ext cx="913918" cy="913918"/>
          </a:xfrm>
          <a:prstGeom prst="rect">
            <a:avLst/>
          </a:prstGeom>
        </p:spPr>
      </p:pic>
      <p:sp>
        <p:nvSpPr>
          <p:cNvPr id="3" name="TextBox 2">
            <a:extLst>
              <a:ext uri="{FF2B5EF4-FFF2-40B4-BE49-F238E27FC236}">
                <a16:creationId xmlns:a16="http://schemas.microsoft.com/office/drawing/2014/main" id="{3DC95C35-0614-D5FE-ABF6-8D62EBA23EAF}"/>
              </a:ext>
            </a:extLst>
          </p:cNvPr>
          <p:cNvSpPr txBox="1"/>
          <p:nvPr/>
        </p:nvSpPr>
        <p:spPr>
          <a:xfrm>
            <a:off x="1890274" y="4154662"/>
            <a:ext cx="1167378" cy="246221"/>
          </a:xfrm>
          <a:prstGeom prst="rect">
            <a:avLst/>
          </a:prstGeom>
          <a:noFill/>
        </p:spPr>
        <p:txBody>
          <a:bodyPr wrap="square" rtlCol="0">
            <a:spAutoFit/>
          </a:bodyPr>
          <a:lstStyle/>
          <a:p>
            <a:pPr algn="ctr"/>
            <a:r>
              <a:rPr lang="en-US" sz="1000" b="1" dirty="0">
                <a:solidFill>
                  <a:schemeClr val="accent2"/>
                </a:solidFill>
                <a:effectLst>
                  <a:outerShdw blurRad="38100" dist="38100" dir="2700000" algn="tl">
                    <a:srgbClr val="000000">
                      <a:alpha val="43137"/>
                    </a:srgbClr>
                  </a:outerShdw>
                </a:effectLst>
              </a:rPr>
              <a:t>510K</a:t>
            </a:r>
          </a:p>
        </p:txBody>
      </p:sp>
    </p:spTree>
    <p:extLst>
      <p:ext uri="{BB962C8B-B14F-4D97-AF65-F5344CB8AC3E}">
        <p14:creationId xmlns:p14="http://schemas.microsoft.com/office/powerpoint/2010/main" val="214412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2186</TotalTime>
  <Words>736</Words>
  <Application>Microsoft Office PowerPoint</Application>
  <PresentationFormat>Widescreen</PresentationFormat>
  <Paragraphs>133</Paragraphs>
  <Slides>13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-apple-system</vt:lpstr>
      <vt:lpstr>Arial</vt:lpstr>
      <vt:lpstr>Calibri</vt:lpstr>
      <vt:lpstr>Calibri Light</vt:lpstr>
      <vt:lpstr>Wingdings</vt:lpstr>
      <vt:lpstr>Office Theme</vt:lpstr>
      <vt:lpstr>Applying Rhetorical Writing to FDA Documents for Reprocessed Medical Devices   </vt:lpstr>
      <vt:lpstr>What is Rhetorical Writing? </vt:lpstr>
      <vt:lpstr>Characteristics of Rhetorical/Persuasive Writing</vt:lpstr>
      <vt:lpstr>Regulatory Agencies </vt:lpstr>
      <vt:lpstr>Why do we take regulations and proposals for reprocessed medical devices seriously? (Purpose) </vt:lpstr>
      <vt:lpstr>Scenario</vt:lpstr>
      <vt:lpstr>Persuasive Writing WHOs for Doctor Good Looking:  </vt:lpstr>
      <vt:lpstr>Persuasive Writing HOWs </vt:lpstr>
      <vt:lpstr>Persuasive Writing KNOWs: </vt:lpstr>
      <vt:lpstr>SUCCESS!!!!!!!   </vt:lpstr>
      <vt:lpstr>Rhetorical Writing RECAP</vt:lpstr>
      <vt:lpstr>Applications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FDA Reprocessed medical Devices</dc:title>
  <dc:creator>LaToya McDonald</dc:creator>
  <cp:lastModifiedBy>Allison Summer Daniel</cp:lastModifiedBy>
  <cp:revision>5</cp:revision>
  <dcterms:created xsi:type="dcterms:W3CDTF">2022-10-03T07:42:35Z</dcterms:created>
  <dcterms:modified xsi:type="dcterms:W3CDTF">2022-12-14T15:00:29Z</dcterms:modified>
</cp:coreProperties>
</file>