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Nunito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NunitoSans-bold.fntdata"/><Relationship Id="rId23" Type="http://schemas.openxmlformats.org/officeDocument/2006/relationships/font" Target="fonts/Nunito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Sans-boldItalic.fntdata"/><Relationship Id="rId25" Type="http://schemas.openxmlformats.org/officeDocument/2006/relationships/font" Target="fonts/Nunito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046cdd07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6046cdd0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046cdd0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6046cdd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60a2d026d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60a2d026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0a2d026d_1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60a2d026d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0a2d026d_1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60a2d026d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c8d0b7f6e_0_3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c8d0b7f6e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8d0b7f6e_0_1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8d0b7f6e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30ad4b3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30ad4b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30ad4b33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30ad4b3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6046cdd07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6046cdd0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1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2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77" name="Google Shape;77;p12"/>
          <p:cNvSpPr txBox="1"/>
          <p:nvPr>
            <p:ph idx="2" type="body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78" name="Google Shape;78;p12"/>
          <p:cNvSpPr txBox="1"/>
          <p:nvPr>
            <p:ph idx="3" type="body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1_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4568412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646550" y="1989500"/>
            <a:ext cx="3246900" cy="21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 flipH="1">
            <a:off x="4455300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18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flipH="1" rot="5400000">
            <a:off x="4518950" y="-3360875"/>
            <a:ext cx="113100" cy="91512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-7125" y="1271275"/>
            <a:ext cx="9151200" cy="38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Georgia"/>
              <a:buChar char="▪"/>
              <a:defRPr i="1" sz="2400"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Google Shape;30;p5"/>
          <p:cNvSpPr txBox="1"/>
          <p:nvPr/>
        </p:nvSpPr>
        <p:spPr>
          <a:xfrm>
            <a:off x="3593400" y="22772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sz="72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with intro tex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3090625" y="2004313"/>
            <a:ext cx="5596200" cy="25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with intro text">
  <p:cSld name="TITLE_AND_BODY_1_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left">
  <p:cSld name="TITLE_AND_BODY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234450" y="575500"/>
            <a:ext cx="2046300" cy="136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234450" y="2004325"/>
            <a:ext cx="2046300" cy="25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4574903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511425" y="575500"/>
            <a:ext cx="3517200" cy="97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511425" y="1598600"/>
            <a:ext cx="3517200" cy="29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6703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learn.wordpress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6.xml"/><Relationship Id="rId5" Type="http://schemas.openxmlformats.org/officeDocument/2006/relationships/slide" Target="/ppt/slides/slide10.xml"/><Relationship Id="rId6" Type="http://schemas.openxmlformats.org/officeDocument/2006/relationships/slide" Target="/ppt/slides/slide14.xml"/><Relationship Id="rId7" Type="http://schemas.openxmlformats.org/officeDocument/2006/relationships/slide" Target="/ppt/slides/slide1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hyperlink" Target="http://bobrosslipsum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468925" y="2387250"/>
            <a:ext cx="3689700" cy="22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A4958"/>
                </a:solidFill>
              </a:rPr>
              <a:t>Synergy Wordpress</a:t>
            </a:r>
            <a:endParaRPr sz="2800">
              <a:solidFill>
                <a:srgbClr val="3A495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A4958"/>
                </a:solidFill>
              </a:rPr>
              <a:t>Workshop: Learning the Basics</a:t>
            </a:r>
            <a:endParaRPr sz="2800">
              <a:solidFill>
                <a:srgbClr val="3A4958"/>
              </a:solidFill>
            </a:endParaRPr>
          </a:p>
        </p:txBody>
      </p:sp>
      <p:grpSp>
        <p:nvGrpSpPr>
          <p:cNvPr id="92" name="Google Shape;92;p15"/>
          <p:cNvGrpSpPr/>
          <p:nvPr/>
        </p:nvGrpSpPr>
        <p:grpSpPr>
          <a:xfrm>
            <a:off x="581935" y="1693413"/>
            <a:ext cx="732434" cy="693836"/>
            <a:chOff x="2583100" y="2973775"/>
            <a:chExt cx="461550" cy="437200"/>
          </a:xfrm>
        </p:grpSpPr>
        <p:sp>
          <p:nvSpPr>
            <p:cNvPr id="93" name="Google Shape;93;p15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A4958"/>
                </a:solidFill>
              </a:rPr>
              <a:t>3</a:t>
            </a:r>
            <a:r>
              <a:rPr b="1" lang="en" sz="4800">
                <a:solidFill>
                  <a:srgbClr val="3A4958"/>
                </a:solidFill>
              </a:rPr>
              <a:t>.</a:t>
            </a:r>
            <a:endParaRPr b="1" sz="4800">
              <a:solidFill>
                <a:srgbClr val="3A495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4958"/>
                </a:solidFill>
              </a:rPr>
              <a:t>ADDING MEDIA</a:t>
            </a:r>
            <a:endParaRPr>
              <a:solidFill>
                <a:srgbClr val="3A4958"/>
              </a:solidFill>
            </a:endParaRPr>
          </a:p>
        </p:txBody>
      </p:sp>
      <p:sp>
        <p:nvSpPr>
          <p:cNvPr id="171" name="Google Shape;171;p24"/>
          <p:cNvSpPr txBox="1"/>
          <p:nvPr>
            <p:ph idx="1" type="subTitle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Media Gallery to upload images and videos to your site</a:t>
            </a:r>
            <a:endParaRPr/>
          </a:p>
        </p:txBody>
      </p:sp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234450" y="575500"/>
            <a:ext cx="2046300" cy="136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78" name="Google Shape;178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234450" y="2004325"/>
            <a:ext cx="2046300" cy="25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Images and videos are excellent visual tools for further developing the ideas you are presenting in your content.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They add interest and are more likely to keep readers.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4958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/>
          <p:nvPr/>
        </p:nvSpPr>
        <p:spPr>
          <a:xfrm>
            <a:off x="3251482" y="1163560"/>
            <a:ext cx="5334600" cy="276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350" y="1096000"/>
            <a:ext cx="5334544" cy="276763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/>
          <p:nvPr>
            <p:ph type="title"/>
          </p:nvPr>
        </p:nvSpPr>
        <p:spPr>
          <a:xfrm>
            <a:off x="234450" y="575500"/>
            <a:ext cx="21690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Media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UPLOAD IMAGES AND VIDEOS TO THE MEDIA GALLERY</a:t>
            </a:r>
            <a:endParaRPr b="1"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667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667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b="1" lang="en" sz="1100">
                <a:solidFill>
                  <a:schemeClr val="lt1"/>
                </a:solidFill>
              </a:rPr>
            </a:br>
            <a:r>
              <a:rPr lang="en" sz="1100">
                <a:solidFill>
                  <a:srgbClr val="F66733"/>
                </a:solidFill>
              </a:rPr>
              <a:t>Select Library &gt; Add New</a:t>
            </a:r>
            <a:endParaRPr b="1" sz="1100">
              <a:solidFill>
                <a:srgbClr val="F66733"/>
              </a:solidFill>
            </a:endParaRPr>
          </a:p>
        </p:txBody>
      </p:sp>
      <p:sp>
        <p:nvSpPr>
          <p:cNvPr id="187" name="Google Shape;187;p26"/>
          <p:cNvSpPr txBox="1"/>
          <p:nvPr>
            <p:ph idx="2" type="body"/>
          </p:nvPr>
        </p:nvSpPr>
        <p:spPr>
          <a:xfrm>
            <a:off x="3090625" y="575500"/>
            <a:ext cx="26262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SETTING UP AN IMAGE</a:t>
            </a:r>
            <a:endParaRPr/>
          </a:p>
        </p:txBody>
      </p:sp>
      <p:sp>
        <p:nvSpPr>
          <p:cNvPr id="188" name="Google Shape;188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475" y="2140413"/>
            <a:ext cx="2085975" cy="45488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>
            <p:ph idx="2" type="body"/>
          </p:nvPr>
        </p:nvSpPr>
        <p:spPr>
          <a:xfrm>
            <a:off x="3090625" y="4036000"/>
            <a:ext cx="5466300" cy="7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</a:pPr>
            <a:r>
              <a:rPr lang="en">
                <a:solidFill>
                  <a:schemeClr val="dk2"/>
                </a:solidFill>
              </a:rPr>
              <a:t>Give it a proper title</a:t>
            </a:r>
            <a:endParaRPr>
              <a:solidFill>
                <a:schemeClr val="dk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</a:pPr>
            <a:r>
              <a:rPr lang="en">
                <a:solidFill>
                  <a:schemeClr val="dk2"/>
                </a:solidFill>
              </a:rPr>
              <a:t>Create alt-text, usually just the title all lowercase with hyphens</a:t>
            </a:r>
            <a:endParaRPr>
              <a:solidFill>
                <a:schemeClr val="dk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</a:pPr>
            <a:r>
              <a:rPr lang="en">
                <a:solidFill>
                  <a:schemeClr val="dk2"/>
                </a:solidFill>
              </a:rPr>
              <a:t>Add a description if you want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234450" y="4036000"/>
            <a:ext cx="2169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66733"/>
                </a:solidFill>
                <a:latin typeface="Nunito Sans"/>
                <a:ea typeface="Nunito Sans"/>
                <a:cs typeface="Nunito Sans"/>
                <a:sym typeface="Nunito Sans"/>
              </a:rPr>
              <a:t>*TIP* You can upload multiple files at once by dragging and dropping them.</a:t>
            </a:r>
            <a:endParaRPr sz="1100">
              <a:solidFill>
                <a:srgbClr val="F66733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703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398925" y="100"/>
            <a:ext cx="9941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/>
          <p:nvPr>
            <p:ph idx="4294967295" type="title"/>
          </p:nvPr>
        </p:nvSpPr>
        <p:spPr>
          <a:xfrm>
            <a:off x="617225" y="100"/>
            <a:ext cx="79095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Your First Post is Almost Ready!</a:t>
            </a:r>
            <a:endParaRPr b="1" sz="1800"/>
          </a:p>
        </p:txBody>
      </p:sp>
      <p:sp>
        <p:nvSpPr>
          <p:cNvPr id="198" name="Google Shape;198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A4958"/>
                </a:solidFill>
              </a:rPr>
              <a:t>4</a:t>
            </a:r>
            <a:r>
              <a:rPr b="1" lang="en" sz="4800">
                <a:solidFill>
                  <a:srgbClr val="3A4958"/>
                </a:solidFill>
              </a:rPr>
              <a:t>.</a:t>
            </a:r>
            <a:endParaRPr b="1" sz="4800">
              <a:solidFill>
                <a:srgbClr val="3A495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4958"/>
                </a:solidFill>
              </a:rPr>
              <a:t>FINISHING TOUCHES</a:t>
            </a:r>
            <a:endParaRPr>
              <a:solidFill>
                <a:srgbClr val="3A4958"/>
              </a:solidFill>
            </a:endParaRPr>
          </a:p>
        </p:txBody>
      </p:sp>
      <p:sp>
        <p:nvSpPr>
          <p:cNvPr id="204" name="Google Shape;204;p28"/>
          <p:cNvSpPr txBox="1"/>
          <p:nvPr>
            <p:ph idx="1" type="subTitle"/>
          </p:nvPr>
        </p:nvSpPr>
        <p:spPr>
          <a:xfrm>
            <a:off x="277100" y="3983050"/>
            <a:ext cx="2024100" cy="10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content that allows readers to understand your post at a glance</a:t>
            </a:r>
            <a:endParaRPr/>
          </a:p>
        </p:txBody>
      </p:sp>
      <p:sp>
        <p:nvSpPr>
          <p:cNvPr id="205" name="Google Shape;205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4958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9327" y="391503"/>
            <a:ext cx="5553150" cy="108639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/>
          <p:nvPr>
            <p:ph type="title"/>
          </p:nvPr>
        </p:nvSpPr>
        <p:spPr>
          <a:xfrm>
            <a:off x="234450" y="575500"/>
            <a:ext cx="21474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Finishing Touches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 UP SCREEN OPTIONS AT THE TOP</a:t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 SURE THE FOLLOWING ARE CHECKED:</a:t>
            </a:r>
            <a:endParaRPr sz="1100">
              <a:solidFill>
                <a:srgbClr val="F667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66733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66733"/>
                </a:solidFill>
                <a:latin typeface="Arial"/>
                <a:ea typeface="Arial"/>
                <a:cs typeface="Arial"/>
                <a:sym typeface="Arial"/>
              </a:rPr>
              <a:t>Excerpt</a:t>
            </a:r>
            <a:endParaRPr sz="1100">
              <a:solidFill>
                <a:srgbClr val="F667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6733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66733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 sz="1100">
              <a:solidFill>
                <a:srgbClr val="F667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6733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66733"/>
                </a:solidFill>
                <a:latin typeface="Arial"/>
                <a:ea typeface="Arial"/>
                <a:cs typeface="Arial"/>
                <a:sym typeface="Arial"/>
              </a:rPr>
              <a:t>Author</a:t>
            </a:r>
            <a:endParaRPr sz="1100">
              <a:solidFill>
                <a:srgbClr val="F667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THESE SETTINGS WILL NOW BE BELOW THE CONTENT EDITOR</a:t>
            </a:r>
            <a:endParaRPr sz="1100">
              <a:solidFill>
                <a:srgbClr val="F667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9"/>
          <p:cNvSpPr txBox="1"/>
          <p:nvPr>
            <p:ph idx="1" type="body"/>
          </p:nvPr>
        </p:nvSpPr>
        <p:spPr>
          <a:xfrm>
            <a:off x="3069325" y="1477900"/>
            <a:ext cx="1789800" cy="3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1. Excerpt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excerpt will be displayed anywhere else on your site that a preview of your post shows up. This is useful for presenting a preview of what your post is about. Excerpts are generally very short.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Usually the first couple sentences from your post or a very brief summary are perfect.</a:t>
            </a:r>
            <a:endParaRPr/>
          </a:p>
        </p:txBody>
      </p:sp>
      <p:sp>
        <p:nvSpPr>
          <p:cNvPr id="213" name="Google Shape;213;p29"/>
          <p:cNvSpPr txBox="1"/>
          <p:nvPr>
            <p:ph idx="2" type="body"/>
          </p:nvPr>
        </p:nvSpPr>
        <p:spPr>
          <a:xfrm>
            <a:off x="4951002" y="1477900"/>
            <a:ext cx="1789800" cy="3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2. Discussion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discussion panel allows readers to leave comments on your post.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is useful for generating a discussion and with Trackbacks allowed other websites can link your post on their site, thus potentially increasing viewership.</a:t>
            </a:r>
            <a:endParaRPr/>
          </a:p>
        </p:txBody>
      </p:sp>
      <p:sp>
        <p:nvSpPr>
          <p:cNvPr id="214" name="Google Shape;214;p29"/>
          <p:cNvSpPr txBox="1"/>
          <p:nvPr>
            <p:ph idx="3" type="body"/>
          </p:nvPr>
        </p:nvSpPr>
        <p:spPr>
          <a:xfrm>
            <a:off x="6832679" y="1477900"/>
            <a:ext cx="1789800" cy="3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3. Author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 this panel to input a different author if you are adding a post someone else wrote to your site.</a:t>
            </a:r>
            <a:endParaRPr/>
          </a:p>
        </p:txBody>
      </p:sp>
      <p:sp>
        <p:nvSpPr>
          <p:cNvPr id="215" name="Google Shape;215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9"/>
          <p:cNvSpPr txBox="1"/>
          <p:nvPr>
            <p:ph idx="1" type="body"/>
          </p:nvPr>
        </p:nvSpPr>
        <p:spPr>
          <a:xfrm>
            <a:off x="3069200" y="3735850"/>
            <a:ext cx="5553000" cy="1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4. Featured Image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Featured Image panel is located on the bottom of the side panel. Set this image to the same image as your title image.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featured image will show up along with the excerpt wherever a preview of your post appears.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A4958"/>
                </a:solidFill>
              </a:rPr>
              <a:t>5</a:t>
            </a:r>
            <a:r>
              <a:rPr b="1" lang="en" sz="4800">
                <a:solidFill>
                  <a:srgbClr val="3A4958"/>
                </a:solidFill>
              </a:rPr>
              <a:t>.</a:t>
            </a:r>
            <a:endParaRPr b="1" sz="4800">
              <a:solidFill>
                <a:srgbClr val="3A495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4958"/>
                </a:solidFill>
              </a:rPr>
              <a:t>BOOST THE BACKEND</a:t>
            </a:r>
            <a:endParaRPr>
              <a:solidFill>
                <a:srgbClr val="3A4958"/>
              </a:solidFill>
            </a:endParaRPr>
          </a:p>
        </p:txBody>
      </p:sp>
      <p:sp>
        <p:nvSpPr>
          <p:cNvPr id="222" name="Google Shape;222;p30"/>
          <p:cNvSpPr txBox="1"/>
          <p:nvPr>
            <p:ph idx="1" type="subTitle"/>
          </p:nvPr>
        </p:nvSpPr>
        <p:spPr>
          <a:xfrm>
            <a:off x="277100" y="3983050"/>
            <a:ext cx="2024100" cy="10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Categorize and add tags so your post can receive the most traffic</a:t>
            </a:r>
            <a:endParaRPr/>
          </a:p>
        </p:txBody>
      </p:sp>
      <p:sp>
        <p:nvSpPr>
          <p:cNvPr id="223" name="Google Shape;223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511425" y="575500"/>
            <a:ext cx="3517200" cy="5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Categories &amp; Tags</a:t>
            </a:r>
            <a:endParaRPr/>
          </a:p>
        </p:txBody>
      </p:sp>
      <p:sp>
        <p:nvSpPr>
          <p:cNvPr id="229" name="Google Shape;229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31"/>
          <p:cNvSpPr txBox="1"/>
          <p:nvPr>
            <p:ph idx="1" type="body"/>
          </p:nvPr>
        </p:nvSpPr>
        <p:spPr>
          <a:xfrm>
            <a:off x="511425" y="1036625"/>
            <a:ext cx="3766500" cy="34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ADD YOUR POST TO THE APPROPRIATE CATEGORY</a:t>
            </a:r>
            <a:endParaRPr b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2"/>
                </a:solidFill>
              </a:rPr>
              <a:t>TAGS</a:t>
            </a:r>
            <a:endParaRPr b="1"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Tags are </a:t>
            </a:r>
            <a:r>
              <a:rPr b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most important thing to add to your post in order for it to properly show up throughout your site and be picked up by search engines.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 tagging improves searchability and ensures search results bring up only the most relevant content.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any and all critical keywords that show up in your post as well any important names or places that show up.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type="title"/>
          </p:nvPr>
        </p:nvSpPr>
        <p:spPr>
          <a:xfrm>
            <a:off x="511425" y="1549400"/>
            <a:ext cx="3517200" cy="97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very much for your time</a:t>
            </a:r>
            <a:endParaRPr/>
          </a:p>
        </p:txBody>
      </p:sp>
      <p:sp>
        <p:nvSpPr>
          <p:cNvPr id="236" name="Google Shape;236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32"/>
          <p:cNvSpPr txBox="1"/>
          <p:nvPr>
            <p:ph idx="1" type="body"/>
          </p:nvPr>
        </p:nvSpPr>
        <p:spPr>
          <a:xfrm>
            <a:off x="511425" y="2572500"/>
            <a:ext cx="3517200" cy="17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you want to learn more about Wordpress you can visit this site</a:t>
            </a:r>
            <a:r>
              <a:rPr lang="en"/>
              <a:t>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https://learn.wordpress.com/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I’d also be happy to sit down and answer any questions you may have.</a:t>
            </a:r>
            <a:endParaRPr/>
          </a:p>
        </p:txBody>
      </p:sp>
      <p:grpSp>
        <p:nvGrpSpPr>
          <p:cNvPr id="238" name="Google Shape;238;p32"/>
          <p:cNvGrpSpPr/>
          <p:nvPr/>
        </p:nvGrpSpPr>
        <p:grpSpPr>
          <a:xfrm>
            <a:off x="628402" y="1039422"/>
            <a:ext cx="542234" cy="510157"/>
            <a:chOff x="5972700" y="2330200"/>
            <a:chExt cx="411625" cy="387275"/>
          </a:xfrm>
        </p:grpSpPr>
        <p:sp>
          <p:nvSpPr>
            <p:cNvPr id="239" name="Google Shape;239;p3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F670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F670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00" name="Google Shape;100;p16"/>
          <p:cNvSpPr txBox="1"/>
          <p:nvPr>
            <p:ph idx="2" type="body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66733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  <a:uFill>
                  <a:noFill/>
                </a:u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Getting Started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66733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  <a:uFill>
                  <a:noFill/>
                </a:u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Creating A New Post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66733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  <a:uFill>
                  <a:noFill/>
                </a:u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Adding Images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66733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Finishing Touches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66733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  <a:uFill>
                  <a:noFill/>
                </a:uFill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Boosting the Backend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646550" y="1684700"/>
            <a:ext cx="3246900" cy="21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the sections to the right to quickly navigate to different parts of the presentation.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A4958"/>
                </a:solidFill>
              </a:rPr>
              <a:t>1.</a:t>
            </a:r>
            <a:endParaRPr b="1" sz="4800">
              <a:solidFill>
                <a:srgbClr val="3A495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4958"/>
                </a:solidFill>
              </a:rPr>
              <a:t>GETTING STARTED</a:t>
            </a:r>
            <a:endParaRPr>
              <a:solidFill>
                <a:srgbClr val="3A4958"/>
              </a:solidFill>
            </a:endParaRPr>
          </a:p>
        </p:txBody>
      </p:sp>
      <p:sp>
        <p:nvSpPr>
          <p:cNvPr id="108" name="Google Shape;108;p17"/>
          <p:cNvSpPr txBox="1"/>
          <p:nvPr>
            <p:ph idx="1" type="subTitle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 into Wordpress and learn about the Dashboard</a:t>
            </a:r>
            <a:endParaRPr/>
          </a:p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4958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3280825" y="1132850"/>
            <a:ext cx="4923300" cy="345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>
            <p:ph type="title"/>
          </p:nvPr>
        </p:nvSpPr>
        <p:spPr>
          <a:xfrm>
            <a:off x="234450" y="575500"/>
            <a:ext cx="21690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</a:rPr>
              <a:t>Log into your wordpress </a:t>
            </a:r>
            <a:r>
              <a:rPr b="1" lang="en" sz="1100">
                <a:solidFill>
                  <a:schemeClr val="lt1"/>
                </a:solidFill>
              </a:rPr>
              <a:t>website</a:t>
            </a:r>
            <a:r>
              <a:rPr b="1" lang="en" sz="1100">
                <a:solidFill>
                  <a:schemeClr val="lt1"/>
                </a:solidFill>
              </a:rPr>
              <a:t> with your username and password.</a:t>
            </a:r>
            <a:endParaRPr b="1" sz="1100">
              <a:solidFill>
                <a:srgbClr val="F667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667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F66733"/>
              </a:solidFill>
            </a:endParaRPr>
          </a:p>
        </p:txBody>
      </p:sp>
      <p:sp>
        <p:nvSpPr>
          <p:cNvPr id="116" name="Google Shape;116;p18"/>
          <p:cNvSpPr txBox="1"/>
          <p:nvPr>
            <p:ph idx="2" type="body"/>
          </p:nvPr>
        </p:nvSpPr>
        <p:spPr>
          <a:xfrm>
            <a:off x="3090625" y="575500"/>
            <a:ext cx="26262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YOUR DASHBOARD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467" t="0"/>
          <a:stretch/>
        </p:blipFill>
        <p:spPr>
          <a:xfrm>
            <a:off x="3187200" y="1026825"/>
            <a:ext cx="4923375" cy="34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4958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234450" y="575500"/>
            <a:ext cx="21690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F66733"/>
              </a:solidFill>
            </a:endParaRPr>
          </a:p>
        </p:txBody>
      </p:sp>
      <p:sp>
        <p:nvSpPr>
          <p:cNvPr id="124" name="Google Shape;124;p19"/>
          <p:cNvSpPr txBox="1"/>
          <p:nvPr>
            <p:ph idx="2" type="body"/>
          </p:nvPr>
        </p:nvSpPr>
        <p:spPr>
          <a:xfrm>
            <a:off x="3090625" y="575500"/>
            <a:ext cx="26262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AT A GLANCE</a:t>
            </a:r>
            <a:endParaRPr/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19"/>
          <p:cNvSpPr txBox="1"/>
          <p:nvPr>
            <p:ph idx="2" type="body"/>
          </p:nvPr>
        </p:nvSpPr>
        <p:spPr>
          <a:xfrm>
            <a:off x="5959750" y="575500"/>
            <a:ext cx="26262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ACTIVITY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3228620" y="1481448"/>
            <a:ext cx="2488200" cy="61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5425" y="1429538"/>
            <a:ext cx="2463582" cy="59467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>
            <p:ph idx="2" type="body"/>
          </p:nvPr>
        </p:nvSpPr>
        <p:spPr>
          <a:xfrm>
            <a:off x="3090625" y="2432075"/>
            <a:ext cx="2626200" cy="18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</a:pPr>
            <a:r>
              <a:rPr lang="en">
                <a:solidFill>
                  <a:schemeClr val="dk2"/>
                </a:solidFill>
              </a:rPr>
              <a:t>Basic overview of the site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</a:pPr>
            <a:r>
              <a:rPr lang="en">
                <a:solidFill>
                  <a:schemeClr val="dk2"/>
                </a:solidFill>
              </a:rPr>
              <a:t>Quickly view the number of posts and pages currently on your site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6125133" y="1212115"/>
            <a:ext cx="2460900" cy="119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425" y="1149550"/>
            <a:ext cx="2432484" cy="1192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>
            <p:ph idx="2" type="body"/>
          </p:nvPr>
        </p:nvSpPr>
        <p:spPr>
          <a:xfrm>
            <a:off x="5974563" y="2432075"/>
            <a:ext cx="2626200" cy="18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</a:pPr>
            <a:r>
              <a:rPr lang="en">
                <a:solidFill>
                  <a:schemeClr val="dk2"/>
                </a:solidFill>
              </a:rPr>
              <a:t>Displays the most recently published posts newest-to-oldest</a:t>
            </a:r>
            <a:endParaRPr>
              <a:solidFill>
                <a:schemeClr val="dk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▪"/>
            </a:pPr>
            <a:r>
              <a:rPr lang="en">
                <a:solidFill>
                  <a:schemeClr val="dk2"/>
                </a:solidFill>
              </a:rPr>
              <a:t>Easily access a recent article for a quick edit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A4958"/>
                </a:solidFill>
              </a:rPr>
              <a:t>2</a:t>
            </a:r>
            <a:r>
              <a:rPr b="1" lang="en" sz="4800">
                <a:solidFill>
                  <a:srgbClr val="3A4958"/>
                </a:solidFill>
              </a:rPr>
              <a:t>.</a:t>
            </a:r>
            <a:endParaRPr b="1" sz="4800">
              <a:solidFill>
                <a:srgbClr val="3A495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4958"/>
                </a:solidFill>
              </a:rPr>
              <a:t>CREATING A NEW POST</a:t>
            </a:r>
            <a:endParaRPr>
              <a:solidFill>
                <a:srgbClr val="3A4958"/>
              </a:solidFill>
            </a:endParaRPr>
          </a:p>
        </p:txBody>
      </p:sp>
      <p:sp>
        <p:nvSpPr>
          <p:cNvPr id="138" name="Google Shape;138;p20"/>
          <p:cNvSpPr txBox="1"/>
          <p:nvPr>
            <p:ph idx="1" type="subTitle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and publish a new post on your Wordpress site</a:t>
            </a:r>
            <a:endParaRPr/>
          </a:p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3346950" y="440625"/>
            <a:ext cx="5033458" cy="426225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67031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46" name="Google Shape;146;p21"/>
          <p:cNvSpPr txBox="1"/>
          <p:nvPr>
            <p:ph type="title"/>
          </p:nvPr>
        </p:nvSpPr>
        <p:spPr>
          <a:xfrm>
            <a:off x="234450" y="575500"/>
            <a:ext cx="2046300" cy="8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Post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234450" y="1594750"/>
            <a:ext cx="2046300" cy="25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2"/>
                </a:solidFill>
              </a:rPr>
              <a:t>GIVE IT A TITLE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The post’s title is how it will show up anywhere on your site and also determines its URL.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6950" y="647575"/>
            <a:ext cx="5033450" cy="3232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511425" y="575500"/>
            <a:ext cx="3517200" cy="5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Layout</a:t>
            </a:r>
            <a:endParaRPr/>
          </a:p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511425" y="1036625"/>
            <a:ext cx="3517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</a:rPr>
              <a:t>SELECT ADVANCED LAYOUT EDITOR</a:t>
            </a:r>
            <a:endParaRPr b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 Elements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Creates columns on the page to populate with content and media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Creates a hierarchy for the page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to set this up first in order to place content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Elements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Most post content is going to be here. Pretty much anything that isn’t an image, image gallery, or video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 Elements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Anything related to images or videos. Any sort of visual aide for text. Capable of sliders, galleries, maps, etc.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3346950" y="440625"/>
            <a:ext cx="5033458" cy="426225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67031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62" name="Google Shape;162;p23"/>
          <p:cNvSpPr txBox="1"/>
          <p:nvPr>
            <p:ph type="title"/>
          </p:nvPr>
        </p:nvSpPr>
        <p:spPr>
          <a:xfrm>
            <a:off x="234450" y="575500"/>
            <a:ext cx="2046300" cy="8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Populate Your Content</a:t>
            </a:r>
            <a:endParaRPr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234450" y="1428700"/>
            <a:ext cx="2270700" cy="3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2"/>
                </a:solidFill>
              </a:rPr>
              <a:t>ADD A HEADING</a:t>
            </a:r>
            <a:endParaRPr b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Place your heading at the top of your post. This will most likely be the title of your article.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• Set to H1 size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2"/>
                </a:solidFill>
              </a:rPr>
              <a:t>TEXT BLOCK</a:t>
            </a:r>
            <a:endParaRPr b="1"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Place a text block directly underneath your title. This is where the majority of your written content will go.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This element is highly customizable and can fit most of your content-related needs.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3">
            <a:alphaModFix/>
          </a:blip>
          <a:srcRect b="2695" l="6853" r="24200" t="0"/>
          <a:stretch/>
        </p:blipFill>
        <p:spPr>
          <a:xfrm>
            <a:off x="3505114" y="528913"/>
            <a:ext cx="4717123" cy="34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2752725" y="4178725"/>
            <a:ext cx="2085900" cy="8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*TIP* If you want to get the structure of your post created before you fill it with your content, you can add dummy text from </a:t>
            </a:r>
            <a:r>
              <a:rPr b="1" lang="en" sz="1000" u="sng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b="1" lang="en" sz="1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.</a:t>
            </a:r>
            <a:endParaRPr b="1" sz="10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